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1" r:id="rId1"/>
    <p:sldMasterId id="2147484017" r:id="rId2"/>
  </p:sldMasterIdLst>
  <p:notesMasterIdLst>
    <p:notesMasterId r:id="rId39"/>
  </p:notesMasterIdLst>
  <p:sldIdLst>
    <p:sldId id="284" r:id="rId3"/>
    <p:sldId id="341" r:id="rId4"/>
    <p:sldId id="340" r:id="rId5"/>
    <p:sldId id="342" r:id="rId6"/>
    <p:sldId id="343" r:id="rId7"/>
    <p:sldId id="344" r:id="rId8"/>
    <p:sldId id="345" r:id="rId9"/>
    <p:sldId id="300" r:id="rId10"/>
    <p:sldId id="301" r:id="rId11"/>
    <p:sldId id="302" r:id="rId12"/>
    <p:sldId id="303" r:id="rId13"/>
    <p:sldId id="355" r:id="rId14"/>
    <p:sldId id="347" r:id="rId15"/>
    <p:sldId id="356" r:id="rId16"/>
    <p:sldId id="312" r:id="rId17"/>
    <p:sldId id="304" r:id="rId18"/>
    <p:sldId id="305" r:id="rId19"/>
    <p:sldId id="306" r:id="rId20"/>
    <p:sldId id="307" r:id="rId21"/>
    <p:sldId id="308" r:id="rId22"/>
    <p:sldId id="313" r:id="rId23"/>
    <p:sldId id="349" r:id="rId24"/>
    <p:sldId id="350" r:id="rId25"/>
    <p:sldId id="351" r:id="rId26"/>
    <p:sldId id="357" r:id="rId27"/>
    <p:sldId id="358" r:id="rId28"/>
    <p:sldId id="359" r:id="rId29"/>
    <p:sldId id="331" r:id="rId30"/>
    <p:sldId id="330" r:id="rId31"/>
    <p:sldId id="332" r:id="rId32"/>
    <p:sldId id="333" r:id="rId33"/>
    <p:sldId id="334" r:id="rId34"/>
    <p:sldId id="336" r:id="rId35"/>
    <p:sldId id="335" r:id="rId36"/>
    <p:sldId id="309" r:id="rId37"/>
    <p:sldId id="326" r:id="rId38"/>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19" autoAdjust="0"/>
  </p:normalViewPr>
  <p:slideViewPr>
    <p:cSldViewPr>
      <p:cViewPr>
        <p:scale>
          <a:sx n="80" d="100"/>
          <a:sy n="80" d="100"/>
        </p:scale>
        <p:origin x="-1086" y="3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bar3DChart>
        <c:barDir val="col"/>
        <c:grouping val="clustered"/>
        <c:varyColors val="0"/>
        <c:dLbls>
          <c:showLegendKey val="0"/>
          <c:showVal val="0"/>
          <c:showCatName val="0"/>
          <c:showSerName val="0"/>
          <c:showPercent val="0"/>
          <c:showBubbleSize val="0"/>
        </c:dLbls>
        <c:gapWidth val="150"/>
        <c:gapDepth val="0"/>
        <c:shape val="box"/>
        <c:axId val="20934016"/>
        <c:axId val="20960384"/>
        <c:axId val="0"/>
      </c:bar3DChart>
      <c:catAx>
        <c:axId val="20934016"/>
        <c:scaling>
          <c:orientation val="minMax"/>
        </c:scaling>
        <c:delete val="0"/>
        <c:axPos val="b"/>
        <c:majorTickMark val="out"/>
        <c:minorTickMark val="none"/>
        <c:tickLblPos val="low"/>
        <c:spPr>
          <a:ln w="2102">
            <a:solidFill>
              <a:schemeClr val="tx1"/>
            </a:solidFill>
            <a:prstDash val="solid"/>
          </a:ln>
        </c:spPr>
        <c:txPr>
          <a:bodyPr rot="0" vert="horz"/>
          <a:lstStyle/>
          <a:p>
            <a:pPr>
              <a:defRPr sz="116" b="1" i="0" u="none" strike="noStrike" baseline="0">
                <a:solidFill>
                  <a:schemeClr val="tx1"/>
                </a:solidFill>
                <a:latin typeface="Arial"/>
                <a:ea typeface="Arial"/>
                <a:cs typeface="Arial"/>
              </a:defRPr>
            </a:pPr>
            <a:endParaRPr lang="fr-FR"/>
          </a:p>
        </c:txPr>
        <c:crossAx val="20960384"/>
        <c:crosses val="autoZero"/>
        <c:auto val="1"/>
        <c:lblAlgn val="ctr"/>
        <c:lblOffset val="100"/>
        <c:tickMarkSkip val="1"/>
        <c:noMultiLvlLbl val="0"/>
      </c:catAx>
      <c:valAx>
        <c:axId val="20960384"/>
        <c:scaling>
          <c:orientation val="minMax"/>
        </c:scaling>
        <c:delete val="0"/>
        <c:axPos val="l"/>
        <c:majorGridlines>
          <c:spPr>
            <a:ln w="2102">
              <a:solidFill>
                <a:schemeClr val="tx1"/>
              </a:solidFill>
              <a:prstDash val="solid"/>
            </a:ln>
          </c:spPr>
        </c:majorGridlines>
        <c:majorTickMark val="out"/>
        <c:minorTickMark val="none"/>
        <c:tickLblPos val="nextTo"/>
        <c:spPr>
          <a:ln w="2102">
            <a:solidFill>
              <a:schemeClr val="tx1"/>
            </a:solidFill>
            <a:prstDash val="solid"/>
          </a:ln>
        </c:spPr>
        <c:txPr>
          <a:bodyPr rot="0" vert="horz"/>
          <a:lstStyle/>
          <a:p>
            <a:pPr>
              <a:defRPr sz="116" b="1" i="0" u="none" strike="noStrike" baseline="0">
                <a:solidFill>
                  <a:schemeClr val="tx1"/>
                </a:solidFill>
                <a:latin typeface="Arial"/>
                <a:ea typeface="Arial"/>
                <a:cs typeface="Arial"/>
              </a:defRPr>
            </a:pPr>
            <a:endParaRPr lang="fr-FR"/>
          </a:p>
        </c:txPr>
        <c:crossAx val="20934016"/>
        <c:crosses val="autoZero"/>
        <c:crossBetween val="between"/>
      </c:valAx>
      <c:spPr>
        <a:noFill/>
        <a:ln w="16814">
          <a:noFill/>
        </a:ln>
      </c:spPr>
    </c:plotArea>
    <c:legend>
      <c:legendPos val="r"/>
      <c:layout/>
      <c:overlay val="0"/>
      <c:spPr>
        <a:noFill/>
        <a:ln w="2102">
          <a:solidFill>
            <a:schemeClr val="tx1"/>
          </a:solidFill>
          <a:prstDash val="solid"/>
        </a:ln>
      </c:spPr>
      <c:txPr>
        <a:bodyPr/>
        <a:lstStyle/>
        <a:p>
          <a:pPr>
            <a:defRPr sz="106" b="1" i="0" u="none" strike="noStrike" baseline="0">
              <a:solidFill>
                <a:schemeClr val="tx1"/>
              </a:solidFill>
              <a:latin typeface="Arial"/>
              <a:ea typeface="Arial"/>
              <a:cs typeface="Arial"/>
            </a:defRPr>
          </a:pPr>
          <a:endParaRPr lang="fr-FR"/>
        </a:p>
      </c:txPr>
    </c:legend>
    <c:plotVisOnly val="1"/>
    <c:dispBlanksAs val="gap"/>
    <c:showDLblsOverMax val="0"/>
  </c:chart>
  <c:spPr>
    <a:noFill/>
    <a:ln>
      <a:noFill/>
    </a:ln>
  </c:spPr>
  <c:txPr>
    <a:bodyPr/>
    <a:lstStyle/>
    <a:p>
      <a:pPr>
        <a:defRPr sz="116" b="1" i="0" u="none" strike="noStrike" baseline="0">
          <a:solidFill>
            <a:schemeClr val="tx1"/>
          </a:solidFill>
          <a:latin typeface="Arial"/>
          <a:ea typeface="Arial"/>
          <a:cs typeface="Arial"/>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lvl1pPr defTabSz="955675">
              <a:defRPr sz="1300">
                <a:latin typeface="Arial" charset="0"/>
              </a:defRPr>
            </a:lvl1pPr>
          </a:lstStyle>
          <a:p>
            <a:pPr>
              <a:defRPr/>
            </a:pPr>
            <a:endParaRPr lang="fr-FR"/>
          </a:p>
        </p:txBody>
      </p:sp>
      <p:sp>
        <p:nvSpPr>
          <p:cNvPr id="5123" name="Rectangle 3"/>
          <p:cNvSpPr>
            <a:spLocks noGrp="1" noChangeArrowheads="1"/>
          </p:cNvSpPr>
          <p:nvPr>
            <p:ph type="dt" idx="1"/>
          </p:nvPr>
        </p:nvSpPr>
        <p:spPr bwMode="auto">
          <a:xfrm>
            <a:off x="4022725"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lvl1pPr algn="r" defTabSz="955675">
              <a:defRPr sz="1300">
                <a:latin typeface="Arial" charset="0"/>
              </a:defRPr>
            </a:lvl1pPr>
          </a:lstStyle>
          <a:p>
            <a:pPr>
              <a:defRPr/>
            </a:pPr>
            <a:endParaRPr lang="fr-FR"/>
          </a:p>
        </p:txBody>
      </p:sp>
      <p:sp>
        <p:nvSpPr>
          <p:cNvPr id="3994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9720263"/>
            <a:ext cx="3074988"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b" anchorCtr="0" compatLnSpc="1">
            <a:prstTxWarp prst="textNoShape">
              <a:avLst/>
            </a:prstTxWarp>
          </a:bodyPr>
          <a:lstStyle>
            <a:lvl1pPr defTabSz="955675">
              <a:defRPr sz="1300">
                <a:latin typeface="Arial" charset="0"/>
              </a:defRPr>
            </a:lvl1pPr>
          </a:lstStyle>
          <a:p>
            <a:pPr>
              <a:defRPr/>
            </a:pPr>
            <a:endParaRPr lang="fr-FR"/>
          </a:p>
        </p:txBody>
      </p:sp>
      <p:sp>
        <p:nvSpPr>
          <p:cNvPr id="5127" name="Rectangle 7"/>
          <p:cNvSpPr>
            <a:spLocks noGrp="1" noChangeArrowheads="1"/>
          </p:cNvSpPr>
          <p:nvPr>
            <p:ph type="sldNum" sz="quarter" idx="5"/>
          </p:nvPr>
        </p:nvSpPr>
        <p:spPr bwMode="auto">
          <a:xfrm>
            <a:off x="4022725" y="9720263"/>
            <a:ext cx="3074988"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b" anchorCtr="0" compatLnSpc="1">
            <a:prstTxWarp prst="textNoShape">
              <a:avLst/>
            </a:prstTxWarp>
          </a:bodyPr>
          <a:lstStyle>
            <a:lvl1pPr algn="r" defTabSz="955675">
              <a:defRPr sz="1300">
                <a:latin typeface="Arial" charset="0"/>
              </a:defRPr>
            </a:lvl1pPr>
          </a:lstStyle>
          <a:p>
            <a:pPr>
              <a:defRPr/>
            </a:pPr>
            <a:fld id="{DDAA5E2E-BA79-4299-BEFC-46E943A38956}" type="slidenum">
              <a:rPr lang="fr-FR"/>
              <a:pPr>
                <a:defRPr/>
              </a:pPr>
              <a:t>‹N°›</a:t>
            </a:fld>
            <a:endParaRPr lang="fr-FR" dirty="0"/>
          </a:p>
        </p:txBody>
      </p:sp>
    </p:spTree>
    <p:extLst>
      <p:ext uri="{BB962C8B-B14F-4D97-AF65-F5344CB8AC3E}">
        <p14:creationId xmlns:p14="http://schemas.microsoft.com/office/powerpoint/2010/main" val="3498825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7B6D865F-E76F-4430-9433-BF532EABDB78}" type="slidenum">
              <a:rPr lang="fr-FR" smtClean="0">
                <a:latin typeface="Arial" charset="0"/>
              </a:rPr>
              <a:pPr eaLnBrk="1" hangingPunct="1"/>
              <a:t>1</a:t>
            </a:fld>
            <a:endParaRPr lang="fr-FR" smtClean="0">
              <a:latin typeface="Arial" charset="0"/>
            </a:endParaRPr>
          </a:p>
        </p:txBody>
      </p:sp>
      <p:sp>
        <p:nvSpPr>
          <p:cNvPr id="40963" name="Rectangle 2"/>
          <p:cNvSpPr>
            <a:spLocks noGrp="1" noRot="1" noChangeAspect="1" noChangeArrowheads="1" noTextEdit="1"/>
          </p:cNvSpPr>
          <p:nvPr>
            <p:ph type="sldImg"/>
          </p:nvPr>
        </p:nvSpPr>
        <p:spPr>
          <a:xfrm>
            <a:off x="989013" y="766763"/>
            <a:ext cx="5118100" cy="3838575"/>
          </a:xfrm>
          <a:ln w="12700" cap="flat"/>
        </p:spPr>
      </p:sp>
      <p:sp>
        <p:nvSpPr>
          <p:cNvPr id="40964"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spcBef>
                <a:spcPct val="0"/>
              </a:spcBef>
            </a:pPr>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8D23736F-28E9-4600-9FAE-A36548B4C8F3}" type="slidenum">
              <a:rPr lang="fr-FR" smtClean="0">
                <a:latin typeface="Arial" charset="0"/>
              </a:rPr>
              <a:pPr eaLnBrk="1" hangingPunct="1"/>
              <a:t>10</a:t>
            </a:fld>
            <a:endParaRPr lang="fr-FR" smtClean="0">
              <a:latin typeface="Arial" charset="0"/>
            </a:endParaRPr>
          </a:p>
        </p:txBody>
      </p:sp>
      <p:sp>
        <p:nvSpPr>
          <p:cNvPr id="50179" name="Rectangle 2"/>
          <p:cNvSpPr>
            <a:spLocks noGrp="1" noRot="1" noChangeAspect="1" noChangeArrowheads="1" noTextEdit="1"/>
          </p:cNvSpPr>
          <p:nvPr>
            <p:ph type="sldImg"/>
          </p:nvPr>
        </p:nvSpPr>
        <p:spPr>
          <a:xfrm>
            <a:off x="989013" y="766763"/>
            <a:ext cx="5118100" cy="3838575"/>
          </a:xfrm>
          <a:ln w="12700" cap="flat"/>
        </p:spPr>
      </p:sp>
      <p:sp>
        <p:nvSpPr>
          <p:cNvPr id="50180"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77F8A20C-63B0-4472-AA4E-4BCC1F34F1E8}" type="slidenum">
              <a:rPr lang="fr-FR" smtClean="0">
                <a:latin typeface="Arial" charset="0"/>
              </a:rPr>
              <a:pPr eaLnBrk="1" hangingPunct="1"/>
              <a:t>11</a:t>
            </a:fld>
            <a:endParaRPr lang="fr-FR" smtClean="0">
              <a:latin typeface="Arial" charset="0"/>
            </a:endParaRPr>
          </a:p>
        </p:txBody>
      </p:sp>
      <p:sp>
        <p:nvSpPr>
          <p:cNvPr id="51203" name="Rectangle 2"/>
          <p:cNvSpPr>
            <a:spLocks noGrp="1" noRot="1" noChangeAspect="1" noChangeArrowheads="1" noTextEdit="1"/>
          </p:cNvSpPr>
          <p:nvPr>
            <p:ph type="sldImg"/>
          </p:nvPr>
        </p:nvSpPr>
        <p:spPr>
          <a:xfrm>
            <a:off x="989013" y="766763"/>
            <a:ext cx="5118100" cy="3838575"/>
          </a:xfrm>
          <a:ln w="12700" cap="flat"/>
        </p:spPr>
      </p:sp>
      <p:sp>
        <p:nvSpPr>
          <p:cNvPr id="51204"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1977A387-B228-4B0B-BD46-880AE1DCDB7A}" type="slidenum">
              <a:rPr lang="fr-FR" smtClean="0">
                <a:solidFill>
                  <a:prstClr val="black"/>
                </a:solidFill>
                <a:latin typeface="Arial" charset="0"/>
              </a:rPr>
              <a:pPr eaLnBrk="1" hangingPunct="1"/>
              <a:t>13</a:t>
            </a:fld>
            <a:endParaRPr lang="fr-FR" smtClean="0">
              <a:solidFill>
                <a:prstClr val="black"/>
              </a:solidFill>
              <a:latin typeface="Arial" charset="0"/>
            </a:endParaRPr>
          </a:p>
        </p:txBody>
      </p:sp>
      <p:sp>
        <p:nvSpPr>
          <p:cNvPr id="52227" name="Rectangle 2"/>
          <p:cNvSpPr>
            <a:spLocks noGrp="1" noRot="1" noChangeAspect="1" noChangeArrowheads="1" noTextEdit="1"/>
          </p:cNvSpPr>
          <p:nvPr>
            <p:ph type="sldImg"/>
          </p:nvPr>
        </p:nvSpPr>
        <p:spPr>
          <a:xfrm>
            <a:off x="989013" y="766763"/>
            <a:ext cx="5118100" cy="3838575"/>
          </a:xfrm>
          <a:ln w="12700" cap="flat"/>
        </p:spPr>
      </p:sp>
      <p:sp>
        <p:nvSpPr>
          <p:cNvPr id="52228" name="Rectangle 3"/>
          <p:cNvSpPr>
            <a:spLocks noGrp="1" noChangeArrowheads="1"/>
          </p:cNvSpPr>
          <p:nvPr>
            <p:ph type="body" idx="1"/>
          </p:nvPr>
        </p:nvSpPr>
        <p:spPr>
          <a:xfrm>
            <a:off x="944563" y="4862513"/>
            <a:ext cx="5208587" cy="4605337"/>
          </a:xfrm>
          <a:noFill/>
        </p:spPr>
        <p:txBody>
          <a:bodyPr lIns="96154" tIns="48077" rIns="96154" bIns="48077"/>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52323BD8-E4B8-43DA-95F9-09719F9058A7}" type="slidenum">
              <a:rPr lang="fr-FR" smtClean="0">
                <a:latin typeface="Arial" charset="0"/>
              </a:rPr>
              <a:pPr eaLnBrk="1" hangingPunct="1"/>
              <a:t>16</a:t>
            </a:fld>
            <a:endParaRPr lang="fr-FR" smtClean="0">
              <a:latin typeface="Arial" charset="0"/>
            </a:endParaRPr>
          </a:p>
        </p:txBody>
      </p:sp>
      <p:sp>
        <p:nvSpPr>
          <p:cNvPr id="53251" name="Rectangle 2"/>
          <p:cNvSpPr>
            <a:spLocks noGrp="1" noRot="1" noChangeAspect="1" noChangeArrowheads="1" noTextEdit="1"/>
          </p:cNvSpPr>
          <p:nvPr>
            <p:ph type="sldImg"/>
          </p:nvPr>
        </p:nvSpPr>
        <p:spPr>
          <a:xfrm>
            <a:off x="989013" y="766763"/>
            <a:ext cx="5118100" cy="3838575"/>
          </a:xfrm>
          <a:ln w="12700" cap="flat"/>
        </p:spPr>
      </p:sp>
      <p:sp>
        <p:nvSpPr>
          <p:cNvPr id="53252"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A523D2C9-ECB2-48B0-9780-A53A1DA2F50A}" type="slidenum">
              <a:rPr lang="fr-FR" smtClean="0">
                <a:latin typeface="Arial" charset="0"/>
              </a:rPr>
              <a:pPr eaLnBrk="1" hangingPunct="1"/>
              <a:t>17</a:t>
            </a:fld>
            <a:endParaRPr lang="fr-FR" smtClean="0">
              <a:latin typeface="Arial" charset="0"/>
            </a:endParaRPr>
          </a:p>
        </p:txBody>
      </p:sp>
      <p:sp>
        <p:nvSpPr>
          <p:cNvPr id="54275" name="Rectangle 2"/>
          <p:cNvSpPr>
            <a:spLocks noGrp="1" noRot="1" noChangeAspect="1" noChangeArrowheads="1" noTextEdit="1"/>
          </p:cNvSpPr>
          <p:nvPr>
            <p:ph type="sldImg"/>
          </p:nvPr>
        </p:nvSpPr>
        <p:spPr>
          <a:xfrm>
            <a:off x="989013" y="766763"/>
            <a:ext cx="5118100" cy="3838575"/>
          </a:xfrm>
          <a:ln w="12700" cap="flat"/>
        </p:spPr>
      </p:sp>
      <p:sp>
        <p:nvSpPr>
          <p:cNvPr id="54276"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54E62459-476C-46EF-A405-44D908109B47}" type="slidenum">
              <a:rPr lang="fr-FR" smtClean="0">
                <a:latin typeface="Arial" charset="0"/>
              </a:rPr>
              <a:pPr eaLnBrk="1" hangingPunct="1"/>
              <a:t>18</a:t>
            </a:fld>
            <a:endParaRPr lang="fr-FR" smtClean="0">
              <a:latin typeface="Arial" charset="0"/>
            </a:endParaRPr>
          </a:p>
        </p:txBody>
      </p:sp>
      <p:sp>
        <p:nvSpPr>
          <p:cNvPr id="55299" name="Rectangle 2"/>
          <p:cNvSpPr>
            <a:spLocks noGrp="1" noRot="1" noChangeAspect="1" noChangeArrowheads="1" noTextEdit="1"/>
          </p:cNvSpPr>
          <p:nvPr>
            <p:ph type="sldImg"/>
          </p:nvPr>
        </p:nvSpPr>
        <p:spPr>
          <a:xfrm>
            <a:off x="989013" y="766763"/>
            <a:ext cx="5118100" cy="3838575"/>
          </a:xfrm>
          <a:ln w="12700" cap="flat"/>
        </p:spPr>
      </p:sp>
      <p:sp>
        <p:nvSpPr>
          <p:cNvPr id="55300"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CF6C9D51-7F58-4012-B999-BF88C8E7E8DD}" type="slidenum">
              <a:rPr lang="fr-FR" smtClean="0">
                <a:latin typeface="Arial" charset="0"/>
              </a:rPr>
              <a:pPr eaLnBrk="1" hangingPunct="1"/>
              <a:t>19</a:t>
            </a:fld>
            <a:endParaRPr lang="fr-FR" smtClean="0">
              <a:latin typeface="Arial" charset="0"/>
            </a:endParaRPr>
          </a:p>
        </p:txBody>
      </p:sp>
      <p:sp>
        <p:nvSpPr>
          <p:cNvPr id="56323" name="Rectangle 2"/>
          <p:cNvSpPr>
            <a:spLocks noGrp="1" noRot="1" noChangeAspect="1" noChangeArrowheads="1" noTextEdit="1"/>
          </p:cNvSpPr>
          <p:nvPr>
            <p:ph type="sldImg"/>
          </p:nvPr>
        </p:nvSpPr>
        <p:spPr>
          <a:xfrm>
            <a:off x="989013" y="766763"/>
            <a:ext cx="5118100" cy="3838575"/>
          </a:xfrm>
          <a:ln w="12700" cap="flat"/>
        </p:spPr>
      </p:sp>
      <p:sp>
        <p:nvSpPr>
          <p:cNvPr id="56324"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E625093D-B338-45AC-B116-1469183718A6}" type="slidenum">
              <a:rPr lang="fr-FR" smtClean="0">
                <a:latin typeface="Arial" charset="0"/>
              </a:rPr>
              <a:pPr eaLnBrk="1" hangingPunct="1"/>
              <a:t>20</a:t>
            </a:fld>
            <a:endParaRPr lang="fr-FR" smtClean="0">
              <a:latin typeface="Arial" charset="0"/>
            </a:endParaRPr>
          </a:p>
        </p:txBody>
      </p:sp>
      <p:sp>
        <p:nvSpPr>
          <p:cNvPr id="57347" name="Rectangle 2"/>
          <p:cNvSpPr>
            <a:spLocks noGrp="1" noRot="1" noChangeAspect="1" noChangeArrowheads="1" noTextEdit="1"/>
          </p:cNvSpPr>
          <p:nvPr>
            <p:ph type="sldImg"/>
          </p:nvPr>
        </p:nvSpPr>
        <p:spPr>
          <a:xfrm>
            <a:off x="989013" y="766763"/>
            <a:ext cx="5118100" cy="3838575"/>
          </a:xfrm>
          <a:ln w="12700" cap="flat"/>
        </p:spPr>
      </p:sp>
      <p:sp>
        <p:nvSpPr>
          <p:cNvPr id="57348"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DB4426C0-71F1-410A-A14C-FC9CBF8424D6}" type="slidenum">
              <a:rPr lang="fr-FR" smtClean="0">
                <a:solidFill>
                  <a:prstClr val="black"/>
                </a:solidFill>
                <a:latin typeface="Arial" charset="0"/>
              </a:rPr>
              <a:pPr eaLnBrk="1" hangingPunct="1"/>
              <a:t>22</a:t>
            </a:fld>
            <a:endParaRPr lang="fr-FR" smtClean="0">
              <a:solidFill>
                <a:prstClr val="black"/>
              </a:solidFill>
              <a:latin typeface="Arial" charset="0"/>
            </a:endParaRPr>
          </a:p>
        </p:txBody>
      </p:sp>
      <p:sp>
        <p:nvSpPr>
          <p:cNvPr id="58371" name="Rectangle 2"/>
          <p:cNvSpPr>
            <a:spLocks noGrp="1" noRot="1" noChangeAspect="1" noChangeArrowheads="1" noTextEdit="1"/>
          </p:cNvSpPr>
          <p:nvPr>
            <p:ph type="sldImg"/>
          </p:nvPr>
        </p:nvSpPr>
        <p:spPr>
          <a:xfrm>
            <a:off x="992188" y="766763"/>
            <a:ext cx="5114925" cy="3836987"/>
          </a:xfrm>
          <a:ln cap="flat"/>
        </p:spPr>
      </p:sp>
      <p:sp>
        <p:nvSpPr>
          <p:cNvPr id="58372" name="Rectangle 3"/>
          <p:cNvSpPr>
            <a:spLocks noGrp="1" noChangeArrowheads="1"/>
          </p:cNvSpPr>
          <p:nvPr>
            <p:ph type="body" idx="1"/>
          </p:nvPr>
        </p:nvSpPr>
        <p:spPr>
          <a:xfrm>
            <a:off x="946150" y="4860925"/>
            <a:ext cx="5205413" cy="4606925"/>
          </a:xfrm>
          <a:noFill/>
        </p:spPr>
        <p:txBody>
          <a:bodyPr lIns="97734" tIns="48867" rIns="97734" bIns="48867"/>
          <a:lstStyle/>
          <a:p>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10E54DF5-8B13-4CD0-B41E-61B1F00FCD24}" type="slidenum">
              <a:rPr lang="fr-FR" smtClean="0">
                <a:solidFill>
                  <a:prstClr val="black"/>
                </a:solidFill>
                <a:latin typeface="Arial" charset="0"/>
              </a:rPr>
              <a:pPr eaLnBrk="1" hangingPunct="1"/>
              <a:t>23</a:t>
            </a:fld>
            <a:endParaRPr lang="fr-FR" smtClean="0">
              <a:solidFill>
                <a:prstClr val="black"/>
              </a:solidFill>
              <a:latin typeface="Arial" charset="0"/>
            </a:endParaRPr>
          </a:p>
        </p:txBody>
      </p:sp>
      <p:sp>
        <p:nvSpPr>
          <p:cNvPr id="59395" name="Rectangle 2"/>
          <p:cNvSpPr>
            <a:spLocks noGrp="1" noRot="1" noChangeAspect="1" noChangeArrowheads="1" noTextEdit="1"/>
          </p:cNvSpPr>
          <p:nvPr>
            <p:ph type="sldImg"/>
          </p:nvPr>
        </p:nvSpPr>
        <p:spPr>
          <a:ln cap="flat"/>
        </p:spPr>
      </p:sp>
      <p:sp>
        <p:nvSpPr>
          <p:cNvPr id="59396"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C1ED2EB0-B46E-49DB-80F4-78BD8ED05B63}" type="slidenum">
              <a:rPr lang="fr-FR" smtClean="0">
                <a:solidFill>
                  <a:prstClr val="black"/>
                </a:solidFill>
                <a:latin typeface="Arial" charset="0"/>
              </a:rPr>
              <a:pPr eaLnBrk="1" hangingPunct="1"/>
              <a:t>2</a:t>
            </a:fld>
            <a:endParaRPr lang="fr-FR" smtClean="0">
              <a:solidFill>
                <a:prstClr val="black"/>
              </a:solidFill>
              <a:latin typeface="Arial" charset="0"/>
            </a:endParaRPr>
          </a:p>
        </p:txBody>
      </p:sp>
      <p:sp>
        <p:nvSpPr>
          <p:cNvPr id="41987" name="Rectangle 2"/>
          <p:cNvSpPr>
            <a:spLocks noGrp="1" noRot="1" noChangeAspect="1" noChangeArrowheads="1" noTextEdit="1"/>
          </p:cNvSpPr>
          <p:nvPr>
            <p:ph type="sldImg"/>
          </p:nvPr>
        </p:nvSpPr>
        <p:spPr>
          <a:xfrm>
            <a:off x="989013" y="766763"/>
            <a:ext cx="5118100" cy="3838575"/>
          </a:xfrm>
          <a:ln w="12700" cap="flat"/>
        </p:spPr>
      </p:sp>
      <p:sp>
        <p:nvSpPr>
          <p:cNvPr id="41988"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60438" eaLnBrk="0" hangingPunct="0">
              <a:defRPr>
                <a:solidFill>
                  <a:schemeClr val="tx1"/>
                </a:solidFill>
                <a:latin typeface="Tahoma" pitchFamily="34" charset="0"/>
              </a:defRPr>
            </a:lvl1pPr>
            <a:lvl2pPr marL="742950" indent="-285750" defTabSz="960438" eaLnBrk="0" hangingPunct="0">
              <a:defRPr>
                <a:solidFill>
                  <a:schemeClr val="tx1"/>
                </a:solidFill>
                <a:latin typeface="Tahoma" pitchFamily="34" charset="0"/>
              </a:defRPr>
            </a:lvl2pPr>
            <a:lvl3pPr marL="1143000" indent="-228600" defTabSz="960438" eaLnBrk="0" hangingPunct="0">
              <a:defRPr>
                <a:solidFill>
                  <a:schemeClr val="tx1"/>
                </a:solidFill>
                <a:latin typeface="Tahoma" pitchFamily="34" charset="0"/>
              </a:defRPr>
            </a:lvl3pPr>
            <a:lvl4pPr marL="1600200" indent="-228600" defTabSz="960438" eaLnBrk="0" hangingPunct="0">
              <a:defRPr>
                <a:solidFill>
                  <a:schemeClr val="tx1"/>
                </a:solidFill>
                <a:latin typeface="Tahoma" pitchFamily="34" charset="0"/>
              </a:defRPr>
            </a:lvl4pPr>
            <a:lvl5pPr marL="2057400" indent="-228600" defTabSz="960438" eaLnBrk="0" hangingPunct="0">
              <a:defRPr>
                <a:solidFill>
                  <a:schemeClr val="tx1"/>
                </a:solidFill>
                <a:latin typeface="Tahoma" pitchFamily="34" charset="0"/>
              </a:defRPr>
            </a:lvl5pPr>
            <a:lvl6pPr marL="2514600" indent="-228600" defTabSz="960438" eaLnBrk="0" fontAlgn="base" hangingPunct="0">
              <a:spcBef>
                <a:spcPct val="0"/>
              </a:spcBef>
              <a:spcAft>
                <a:spcPct val="0"/>
              </a:spcAft>
              <a:defRPr>
                <a:solidFill>
                  <a:schemeClr val="tx1"/>
                </a:solidFill>
                <a:latin typeface="Tahoma" pitchFamily="34" charset="0"/>
              </a:defRPr>
            </a:lvl6pPr>
            <a:lvl7pPr marL="2971800" indent="-228600" defTabSz="960438" eaLnBrk="0" fontAlgn="base" hangingPunct="0">
              <a:spcBef>
                <a:spcPct val="0"/>
              </a:spcBef>
              <a:spcAft>
                <a:spcPct val="0"/>
              </a:spcAft>
              <a:defRPr>
                <a:solidFill>
                  <a:schemeClr val="tx1"/>
                </a:solidFill>
                <a:latin typeface="Tahoma" pitchFamily="34" charset="0"/>
              </a:defRPr>
            </a:lvl7pPr>
            <a:lvl8pPr marL="3429000" indent="-228600" defTabSz="960438" eaLnBrk="0" fontAlgn="base" hangingPunct="0">
              <a:spcBef>
                <a:spcPct val="0"/>
              </a:spcBef>
              <a:spcAft>
                <a:spcPct val="0"/>
              </a:spcAft>
              <a:defRPr>
                <a:solidFill>
                  <a:schemeClr val="tx1"/>
                </a:solidFill>
                <a:latin typeface="Tahoma" pitchFamily="34" charset="0"/>
              </a:defRPr>
            </a:lvl8pPr>
            <a:lvl9pPr marL="3886200" indent="-228600" defTabSz="960438" eaLnBrk="0" fontAlgn="base" hangingPunct="0">
              <a:spcBef>
                <a:spcPct val="0"/>
              </a:spcBef>
              <a:spcAft>
                <a:spcPct val="0"/>
              </a:spcAft>
              <a:defRPr>
                <a:solidFill>
                  <a:schemeClr val="tx1"/>
                </a:solidFill>
                <a:latin typeface="Tahoma" pitchFamily="34" charset="0"/>
              </a:defRPr>
            </a:lvl9pPr>
          </a:lstStyle>
          <a:p>
            <a:fld id="{6A777E62-55E1-42D7-93B7-E1B3A97BB9D2}" type="slidenum">
              <a:rPr lang="fr-FR" smtClean="0">
                <a:latin typeface="Times New Roman" pitchFamily="18" charset="0"/>
              </a:rPr>
              <a:pPr/>
              <a:t>28</a:t>
            </a:fld>
            <a:endParaRPr lang="fr-FR" smtClean="0">
              <a:latin typeface="Times New Roman" pitchFamily="18" charset="0"/>
            </a:endParaRPr>
          </a:p>
        </p:txBody>
      </p:sp>
      <p:sp>
        <p:nvSpPr>
          <p:cNvPr id="60419" name="Rectangle 2"/>
          <p:cNvSpPr>
            <a:spLocks noGrp="1" noRot="1" noChangeAspect="1" noChangeArrowheads="1" noTextEdit="1"/>
          </p:cNvSpPr>
          <p:nvPr>
            <p:ph type="sldImg"/>
          </p:nvPr>
        </p:nvSpPr>
        <p:spPr>
          <a:ln cap="flat"/>
        </p:spPr>
      </p:sp>
      <p:sp>
        <p:nvSpPr>
          <p:cNvPr id="60420" name="Rectangle 3"/>
          <p:cNvSpPr>
            <a:spLocks noGrp="1" noChangeArrowheads="1"/>
          </p:cNvSpPr>
          <p:nvPr>
            <p:ph type="body" idx="1"/>
          </p:nvPr>
        </p:nvSpPr>
        <p:spPr>
          <a:noFill/>
        </p:spPr>
        <p:txBody>
          <a:bodyPr/>
          <a:lstStyle/>
          <a:p>
            <a:pPr>
              <a:spcBef>
                <a:spcPct val="0"/>
              </a:spcBef>
            </a:pPr>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60438" eaLnBrk="0" hangingPunct="0">
              <a:defRPr>
                <a:solidFill>
                  <a:schemeClr val="tx1"/>
                </a:solidFill>
                <a:latin typeface="Tahoma" pitchFamily="34" charset="0"/>
              </a:defRPr>
            </a:lvl1pPr>
            <a:lvl2pPr marL="742950" indent="-285750" defTabSz="960438" eaLnBrk="0" hangingPunct="0">
              <a:defRPr>
                <a:solidFill>
                  <a:schemeClr val="tx1"/>
                </a:solidFill>
                <a:latin typeface="Tahoma" pitchFamily="34" charset="0"/>
              </a:defRPr>
            </a:lvl2pPr>
            <a:lvl3pPr marL="1143000" indent="-228600" defTabSz="960438" eaLnBrk="0" hangingPunct="0">
              <a:defRPr>
                <a:solidFill>
                  <a:schemeClr val="tx1"/>
                </a:solidFill>
                <a:latin typeface="Tahoma" pitchFamily="34" charset="0"/>
              </a:defRPr>
            </a:lvl3pPr>
            <a:lvl4pPr marL="1600200" indent="-228600" defTabSz="960438" eaLnBrk="0" hangingPunct="0">
              <a:defRPr>
                <a:solidFill>
                  <a:schemeClr val="tx1"/>
                </a:solidFill>
                <a:latin typeface="Tahoma" pitchFamily="34" charset="0"/>
              </a:defRPr>
            </a:lvl4pPr>
            <a:lvl5pPr marL="2057400" indent="-228600" defTabSz="960438" eaLnBrk="0" hangingPunct="0">
              <a:defRPr>
                <a:solidFill>
                  <a:schemeClr val="tx1"/>
                </a:solidFill>
                <a:latin typeface="Tahoma" pitchFamily="34" charset="0"/>
              </a:defRPr>
            </a:lvl5pPr>
            <a:lvl6pPr marL="2514600" indent="-228600" defTabSz="960438" eaLnBrk="0" fontAlgn="base" hangingPunct="0">
              <a:spcBef>
                <a:spcPct val="0"/>
              </a:spcBef>
              <a:spcAft>
                <a:spcPct val="0"/>
              </a:spcAft>
              <a:defRPr>
                <a:solidFill>
                  <a:schemeClr val="tx1"/>
                </a:solidFill>
                <a:latin typeface="Tahoma" pitchFamily="34" charset="0"/>
              </a:defRPr>
            </a:lvl6pPr>
            <a:lvl7pPr marL="2971800" indent="-228600" defTabSz="960438" eaLnBrk="0" fontAlgn="base" hangingPunct="0">
              <a:spcBef>
                <a:spcPct val="0"/>
              </a:spcBef>
              <a:spcAft>
                <a:spcPct val="0"/>
              </a:spcAft>
              <a:defRPr>
                <a:solidFill>
                  <a:schemeClr val="tx1"/>
                </a:solidFill>
                <a:latin typeface="Tahoma" pitchFamily="34" charset="0"/>
              </a:defRPr>
            </a:lvl7pPr>
            <a:lvl8pPr marL="3429000" indent="-228600" defTabSz="960438" eaLnBrk="0" fontAlgn="base" hangingPunct="0">
              <a:spcBef>
                <a:spcPct val="0"/>
              </a:spcBef>
              <a:spcAft>
                <a:spcPct val="0"/>
              </a:spcAft>
              <a:defRPr>
                <a:solidFill>
                  <a:schemeClr val="tx1"/>
                </a:solidFill>
                <a:latin typeface="Tahoma" pitchFamily="34" charset="0"/>
              </a:defRPr>
            </a:lvl8pPr>
            <a:lvl9pPr marL="3886200" indent="-228600" defTabSz="960438" eaLnBrk="0" fontAlgn="base" hangingPunct="0">
              <a:spcBef>
                <a:spcPct val="0"/>
              </a:spcBef>
              <a:spcAft>
                <a:spcPct val="0"/>
              </a:spcAft>
              <a:defRPr>
                <a:solidFill>
                  <a:schemeClr val="tx1"/>
                </a:solidFill>
                <a:latin typeface="Tahoma" pitchFamily="34" charset="0"/>
              </a:defRPr>
            </a:lvl9pPr>
          </a:lstStyle>
          <a:p>
            <a:fld id="{957DA9FB-29E5-4AC9-8DE0-528695DEC889}" type="slidenum">
              <a:rPr lang="fr-FR" smtClean="0">
                <a:latin typeface="Times New Roman" pitchFamily="18" charset="0"/>
              </a:rPr>
              <a:pPr/>
              <a:t>29</a:t>
            </a:fld>
            <a:endParaRPr lang="fr-FR" smtClean="0">
              <a:latin typeface="Times New Roman" pitchFamily="18" charset="0"/>
            </a:endParaRPr>
          </a:p>
        </p:txBody>
      </p:sp>
      <p:sp>
        <p:nvSpPr>
          <p:cNvPr id="61443" name="Rectangle 2"/>
          <p:cNvSpPr>
            <a:spLocks noGrp="1" noRot="1" noChangeAspect="1" noChangeArrowheads="1" noTextEdit="1"/>
          </p:cNvSpPr>
          <p:nvPr>
            <p:ph type="sldImg"/>
          </p:nvPr>
        </p:nvSpPr>
        <p:spPr>
          <a:xfrm>
            <a:off x="990600" y="768350"/>
            <a:ext cx="5116513" cy="3836988"/>
          </a:xfrm>
          <a:ln cap="flat"/>
        </p:spPr>
      </p:sp>
      <p:sp>
        <p:nvSpPr>
          <p:cNvPr id="61444" name="Rectangle 3"/>
          <p:cNvSpPr>
            <a:spLocks noGrp="1" noChangeArrowheads="1"/>
          </p:cNvSpPr>
          <p:nvPr>
            <p:ph type="body" idx="1"/>
          </p:nvPr>
        </p:nvSpPr>
        <p:spPr>
          <a:noFill/>
        </p:spPr>
        <p:txBody>
          <a:bodyPr lIns="96736" tIns="48367" rIns="96736" bIns="48367"/>
          <a:lstStyle/>
          <a:p>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60438" eaLnBrk="0" hangingPunct="0">
              <a:defRPr>
                <a:solidFill>
                  <a:schemeClr val="tx1"/>
                </a:solidFill>
                <a:latin typeface="Tahoma" pitchFamily="34" charset="0"/>
              </a:defRPr>
            </a:lvl1pPr>
            <a:lvl2pPr marL="742950" indent="-285750" defTabSz="960438" eaLnBrk="0" hangingPunct="0">
              <a:defRPr>
                <a:solidFill>
                  <a:schemeClr val="tx1"/>
                </a:solidFill>
                <a:latin typeface="Tahoma" pitchFamily="34" charset="0"/>
              </a:defRPr>
            </a:lvl2pPr>
            <a:lvl3pPr marL="1143000" indent="-228600" defTabSz="960438" eaLnBrk="0" hangingPunct="0">
              <a:defRPr>
                <a:solidFill>
                  <a:schemeClr val="tx1"/>
                </a:solidFill>
                <a:latin typeface="Tahoma" pitchFamily="34" charset="0"/>
              </a:defRPr>
            </a:lvl3pPr>
            <a:lvl4pPr marL="1600200" indent="-228600" defTabSz="960438" eaLnBrk="0" hangingPunct="0">
              <a:defRPr>
                <a:solidFill>
                  <a:schemeClr val="tx1"/>
                </a:solidFill>
                <a:latin typeface="Tahoma" pitchFamily="34" charset="0"/>
              </a:defRPr>
            </a:lvl4pPr>
            <a:lvl5pPr marL="2057400" indent="-228600" defTabSz="960438" eaLnBrk="0" hangingPunct="0">
              <a:defRPr>
                <a:solidFill>
                  <a:schemeClr val="tx1"/>
                </a:solidFill>
                <a:latin typeface="Tahoma" pitchFamily="34" charset="0"/>
              </a:defRPr>
            </a:lvl5pPr>
            <a:lvl6pPr marL="2514600" indent="-228600" defTabSz="960438" eaLnBrk="0" fontAlgn="base" hangingPunct="0">
              <a:spcBef>
                <a:spcPct val="0"/>
              </a:spcBef>
              <a:spcAft>
                <a:spcPct val="0"/>
              </a:spcAft>
              <a:defRPr>
                <a:solidFill>
                  <a:schemeClr val="tx1"/>
                </a:solidFill>
                <a:latin typeface="Tahoma" pitchFamily="34" charset="0"/>
              </a:defRPr>
            </a:lvl6pPr>
            <a:lvl7pPr marL="2971800" indent="-228600" defTabSz="960438" eaLnBrk="0" fontAlgn="base" hangingPunct="0">
              <a:spcBef>
                <a:spcPct val="0"/>
              </a:spcBef>
              <a:spcAft>
                <a:spcPct val="0"/>
              </a:spcAft>
              <a:defRPr>
                <a:solidFill>
                  <a:schemeClr val="tx1"/>
                </a:solidFill>
                <a:latin typeface="Tahoma" pitchFamily="34" charset="0"/>
              </a:defRPr>
            </a:lvl7pPr>
            <a:lvl8pPr marL="3429000" indent="-228600" defTabSz="960438" eaLnBrk="0" fontAlgn="base" hangingPunct="0">
              <a:spcBef>
                <a:spcPct val="0"/>
              </a:spcBef>
              <a:spcAft>
                <a:spcPct val="0"/>
              </a:spcAft>
              <a:defRPr>
                <a:solidFill>
                  <a:schemeClr val="tx1"/>
                </a:solidFill>
                <a:latin typeface="Tahoma" pitchFamily="34" charset="0"/>
              </a:defRPr>
            </a:lvl8pPr>
            <a:lvl9pPr marL="3886200" indent="-228600" defTabSz="960438" eaLnBrk="0" fontAlgn="base" hangingPunct="0">
              <a:spcBef>
                <a:spcPct val="0"/>
              </a:spcBef>
              <a:spcAft>
                <a:spcPct val="0"/>
              </a:spcAft>
              <a:defRPr>
                <a:solidFill>
                  <a:schemeClr val="tx1"/>
                </a:solidFill>
                <a:latin typeface="Tahoma" pitchFamily="34" charset="0"/>
              </a:defRPr>
            </a:lvl9pPr>
          </a:lstStyle>
          <a:p>
            <a:fld id="{63D41C60-F588-4A63-BF21-6481CF8E4BF8}" type="slidenum">
              <a:rPr lang="fr-FR" smtClean="0">
                <a:latin typeface="Times New Roman" pitchFamily="18" charset="0"/>
              </a:rPr>
              <a:pPr/>
              <a:t>30</a:t>
            </a:fld>
            <a:endParaRPr lang="fr-FR" smtClean="0">
              <a:latin typeface="Times New Roman" pitchFamily="18" charset="0"/>
            </a:endParaRPr>
          </a:p>
        </p:txBody>
      </p:sp>
      <p:sp>
        <p:nvSpPr>
          <p:cNvPr id="62467" name="Rectangle 2"/>
          <p:cNvSpPr>
            <a:spLocks noGrp="1" noRot="1" noChangeAspect="1" noChangeArrowheads="1" noTextEdit="1"/>
          </p:cNvSpPr>
          <p:nvPr>
            <p:ph type="sldImg"/>
          </p:nvPr>
        </p:nvSpPr>
        <p:spPr>
          <a:xfrm>
            <a:off x="990600" y="768350"/>
            <a:ext cx="5116513" cy="3836988"/>
          </a:xfrm>
          <a:ln cap="flat"/>
        </p:spPr>
      </p:sp>
      <p:sp>
        <p:nvSpPr>
          <p:cNvPr id="62468" name="Rectangle 3"/>
          <p:cNvSpPr>
            <a:spLocks noGrp="1" noChangeArrowheads="1"/>
          </p:cNvSpPr>
          <p:nvPr>
            <p:ph type="body" idx="1"/>
          </p:nvPr>
        </p:nvSpPr>
        <p:spPr>
          <a:noFill/>
        </p:spPr>
        <p:txBody>
          <a:bodyPr lIns="96736" tIns="48367" rIns="96736" bIns="48367"/>
          <a:lstStyle/>
          <a:p>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60438" eaLnBrk="0" hangingPunct="0">
              <a:defRPr>
                <a:solidFill>
                  <a:schemeClr val="tx1"/>
                </a:solidFill>
                <a:latin typeface="Tahoma" pitchFamily="34" charset="0"/>
              </a:defRPr>
            </a:lvl1pPr>
            <a:lvl2pPr marL="742950" indent="-285750" defTabSz="960438" eaLnBrk="0" hangingPunct="0">
              <a:defRPr>
                <a:solidFill>
                  <a:schemeClr val="tx1"/>
                </a:solidFill>
                <a:latin typeface="Tahoma" pitchFamily="34" charset="0"/>
              </a:defRPr>
            </a:lvl2pPr>
            <a:lvl3pPr marL="1143000" indent="-228600" defTabSz="960438" eaLnBrk="0" hangingPunct="0">
              <a:defRPr>
                <a:solidFill>
                  <a:schemeClr val="tx1"/>
                </a:solidFill>
                <a:latin typeface="Tahoma" pitchFamily="34" charset="0"/>
              </a:defRPr>
            </a:lvl3pPr>
            <a:lvl4pPr marL="1600200" indent="-228600" defTabSz="960438" eaLnBrk="0" hangingPunct="0">
              <a:defRPr>
                <a:solidFill>
                  <a:schemeClr val="tx1"/>
                </a:solidFill>
                <a:latin typeface="Tahoma" pitchFamily="34" charset="0"/>
              </a:defRPr>
            </a:lvl4pPr>
            <a:lvl5pPr marL="2057400" indent="-228600" defTabSz="960438" eaLnBrk="0" hangingPunct="0">
              <a:defRPr>
                <a:solidFill>
                  <a:schemeClr val="tx1"/>
                </a:solidFill>
                <a:latin typeface="Tahoma" pitchFamily="34" charset="0"/>
              </a:defRPr>
            </a:lvl5pPr>
            <a:lvl6pPr marL="2514600" indent="-228600" defTabSz="960438" eaLnBrk="0" fontAlgn="base" hangingPunct="0">
              <a:spcBef>
                <a:spcPct val="0"/>
              </a:spcBef>
              <a:spcAft>
                <a:spcPct val="0"/>
              </a:spcAft>
              <a:defRPr>
                <a:solidFill>
                  <a:schemeClr val="tx1"/>
                </a:solidFill>
                <a:latin typeface="Tahoma" pitchFamily="34" charset="0"/>
              </a:defRPr>
            </a:lvl6pPr>
            <a:lvl7pPr marL="2971800" indent="-228600" defTabSz="960438" eaLnBrk="0" fontAlgn="base" hangingPunct="0">
              <a:spcBef>
                <a:spcPct val="0"/>
              </a:spcBef>
              <a:spcAft>
                <a:spcPct val="0"/>
              </a:spcAft>
              <a:defRPr>
                <a:solidFill>
                  <a:schemeClr val="tx1"/>
                </a:solidFill>
                <a:latin typeface="Tahoma" pitchFamily="34" charset="0"/>
              </a:defRPr>
            </a:lvl7pPr>
            <a:lvl8pPr marL="3429000" indent="-228600" defTabSz="960438" eaLnBrk="0" fontAlgn="base" hangingPunct="0">
              <a:spcBef>
                <a:spcPct val="0"/>
              </a:spcBef>
              <a:spcAft>
                <a:spcPct val="0"/>
              </a:spcAft>
              <a:defRPr>
                <a:solidFill>
                  <a:schemeClr val="tx1"/>
                </a:solidFill>
                <a:latin typeface="Tahoma" pitchFamily="34" charset="0"/>
              </a:defRPr>
            </a:lvl8pPr>
            <a:lvl9pPr marL="3886200" indent="-228600" defTabSz="960438" eaLnBrk="0" fontAlgn="base" hangingPunct="0">
              <a:spcBef>
                <a:spcPct val="0"/>
              </a:spcBef>
              <a:spcAft>
                <a:spcPct val="0"/>
              </a:spcAft>
              <a:defRPr>
                <a:solidFill>
                  <a:schemeClr val="tx1"/>
                </a:solidFill>
                <a:latin typeface="Tahoma" pitchFamily="34" charset="0"/>
              </a:defRPr>
            </a:lvl9pPr>
          </a:lstStyle>
          <a:p>
            <a:fld id="{60E68EE4-17A3-487F-9F60-0F1F85F39FB8}" type="slidenum">
              <a:rPr lang="fr-FR" smtClean="0">
                <a:latin typeface="Times New Roman" pitchFamily="18" charset="0"/>
              </a:rPr>
              <a:pPr/>
              <a:t>31</a:t>
            </a:fld>
            <a:endParaRPr lang="fr-FR" smtClean="0">
              <a:latin typeface="Times New Roman" pitchFamily="18" charset="0"/>
            </a:endParaRPr>
          </a:p>
        </p:txBody>
      </p:sp>
      <p:sp>
        <p:nvSpPr>
          <p:cNvPr id="63491" name="Rectangle 2"/>
          <p:cNvSpPr>
            <a:spLocks noGrp="1" noRot="1" noChangeAspect="1" noChangeArrowheads="1" noTextEdit="1"/>
          </p:cNvSpPr>
          <p:nvPr>
            <p:ph type="sldImg"/>
          </p:nvPr>
        </p:nvSpPr>
        <p:spPr>
          <a:xfrm>
            <a:off x="990600" y="768350"/>
            <a:ext cx="5116513" cy="3836988"/>
          </a:xfrm>
          <a:ln cap="flat"/>
        </p:spPr>
      </p:sp>
      <p:sp>
        <p:nvSpPr>
          <p:cNvPr id="63492" name="Rectangle 3"/>
          <p:cNvSpPr>
            <a:spLocks noGrp="1" noChangeArrowheads="1"/>
          </p:cNvSpPr>
          <p:nvPr>
            <p:ph type="body" idx="1"/>
          </p:nvPr>
        </p:nvSpPr>
        <p:spPr>
          <a:noFill/>
        </p:spPr>
        <p:txBody>
          <a:bodyPr lIns="96736" tIns="48367" rIns="96736" bIns="48367"/>
          <a:lstStyle/>
          <a:p>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60438" eaLnBrk="0" hangingPunct="0">
              <a:defRPr>
                <a:solidFill>
                  <a:schemeClr val="tx1"/>
                </a:solidFill>
                <a:latin typeface="Tahoma" pitchFamily="34" charset="0"/>
              </a:defRPr>
            </a:lvl1pPr>
            <a:lvl2pPr marL="742950" indent="-285750" defTabSz="960438" eaLnBrk="0" hangingPunct="0">
              <a:defRPr>
                <a:solidFill>
                  <a:schemeClr val="tx1"/>
                </a:solidFill>
                <a:latin typeface="Tahoma" pitchFamily="34" charset="0"/>
              </a:defRPr>
            </a:lvl2pPr>
            <a:lvl3pPr marL="1143000" indent="-228600" defTabSz="960438" eaLnBrk="0" hangingPunct="0">
              <a:defRPr>
                <a:solidFill>
                  <a:schemeClr val="tx1"/>
                </a:solidFill>
                <a:latin typeface="Tahoma" pitchFamily="34" charset="0"/>
              </a:defRPr>
            </a:lvl3pPr>
            <a:lvl4pPr marL="1600200" indent="-228600" defTabSz="960438" eaLnBrk="0" hangingPunct="0">
              <a:defRPr>
                <a:solidFill>
                  <a:schemeClr val="tx1"/>
                </a:solidFill>
                <a:latin typeface="Tahoma" pitchFamily="34" charset="0"/>
              </a:defRPr>
            </a:lvl4pPr>
            <a:lvl5pPr marL="2057400" indent="-228600" defTabSz="960438" eaLnBrk="0" hangingPunct="0">
              <a:defRPr>
                <a:solidFill>
                  <a:schemeClr val="tx1"/>
                </a:solidFill>
                <a:latin typeface="Tahoma" pitchFamily="34" charset="0"/>
              </a:defRPr>
            </a:lvl5pPr>
            <a:lvl6pPr marL="2514600" indent="-228600" defTabSz="960438" eaLnBrk="0" fontAlgn="base" hangingPunct="0">
              <a:spcBef>
                <a:spcPct val="0"/>
              </a:spcBef>
              <a:spcAft>
                <a:spcPct val="0"/>
              </a:spcAft>
              <a:defRPr>
                <a:solidFill>
                  <a:schemeClr val="tx1"/>
                </a:solidFill>
                <a:latin typeface="Tahoma" pitchFamily="34" charset="0"/>
              </a:defRPr>
            </a:lvl6pPr>
            <a:lvl7pPr marL="2971800" indent="-228600" defTabSz="960438" eaLnBrk="0" fontAlgn="base" hangingPunct="0">
              <a:spcBef>
                <a:spcPct val="0"/>
              </a:spcBef>
              <a:spcAft>
                <a:spcPct val="0"/>
              </a:spcAft>
              <a:defRPr>
                <a:solidFill>
                  <a:schemeClr val="tx1"/>
                </a:solidFill>
                <a:latin typeface="Tahoma" pitchFamily="34" charset="0"/>
              </a:defRPr>
            </a:lvl7pPr>
            <a:lvl8pPr marL="3429000" indent="-228600" defTabSz="960438" eaLnBrk="0" fontAlgn="base" hangingPunct="0">
              <a:spcBef>
                <a:spcPct val="0"/>
              </a:spcBef>
              <a:spcAft>
                <a:spcPct val="0"/>
              </a:spcAft>
              <a:defRPr>
                <a:solidFill>
                  <a:schemeClr val="tx1"/>
                </a:solidFill>
                <a:latin typeface="Tahoma" pitchFamily="34" charset="0"/>
              </a:defRPr>
            </a:lvl8pPr>
            <a:lvl9pPr marL="3886200" indent="-228600" defTabSz="960438" eaLnBrk="0" fontAlgn="base" hangingPunct="0">
              <a:spcBef>
                <a:spcPct val="0"/>
              </a:spcBef>
              <a:spcAft>
                <a:spcPct val="0"/>
              </a:spcAft>
              <a:defRPr>
                <a:solidFill>
                  <a:schemeClr val="tx1"/>
                </a:solidFill>
                <a:latin typeface="Tahoma" pitchFamily="34" charset="0"/>
              </a:defRPr>
            </a:lvl9pPr>
          </a:lstStyle>
          <a:p>
            <a:fld id="{64AA7AB5-B4D2-4A57-B602-B8D599E916AC}" type="slidenum">
              <a:rPr lang="fr-FR" smtClean="0">
                <a:latin typeface="Times New Roman" pitchFamily="18" charset="0"/>
              </a:rPr>
              <a:pPr/>
              <a:t>32</a:t>
            </a:fld>
            <a:endParaRPr lang="fr-FR" smtClean="0">
              <a:latin typeface="Times New Roman" pitchFamily="18" charset="0"/>
            </a:endParaRPr>
          </a:p>
        </p:txBody>
      </p:sp>
      <p:sp>
        <p:nvSpPr>
          <p:cNvPr id="64515" name="Rectangle 2"/>
          <p:cNvSpPr>
            <a:spLocks noGrp="1" noRot="1" noChangeAspect="1" noChangeArrowheads="1" noTextEdit="1"/>
          </p:cNvSpPr>
          <p:nvPr>
            <p:ph type="sldImg"/>
          </p:nvPr>
        </p:nvSpPr>
        <p:spPr>
          <a:xfrm>
            <a:off x="992188" y="768350"/>
            <a:ext cx="5114925" cy="3836988"/>
          </a:xfrm>
          <a:ln cap="flat"/>
        </p:spPr>
      </p:sp>
      <p:sp>
        <p:nvSpPr>
          <p:cNvPr id="64516" name="Rectangle 3"/>
          <p:cNvSpPr>
            <a:spLocks noGrp="1" noChangeArrowheads="1"/>
          </p:cNvSpPr>
          <p:nvPr>
            <p:ph type="body" idx="1"/>
          </p:nvPr>
        </p:nvSpPr>
        <p:spPr>
          <a:noFill/>
        </p:spPr>
        <p:txBody>
          <a:bodyPr lIns="97112" tIns="48556" rIns="97112" bIns="48556"/>
          <a:lstStyle/>
          <a:p>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60438" eaLnBrk="0" hangingPunct="0">
              <a:defRPr>
                <a:solidFill>
                  <a:schemeClr val="tx1"/>
                </a:solidFill>
                <a:latin typeface="Tahoma" pitchFamily="34" charset="0"/>
              </a:defRPr>
            </a:lvl1pPr>
            <a:lvl2pPr marL="742950" indent="-285750" defTabSz="960438" eaLnBrk="0" hangingPunct="0">
              <a:defRPr>
                <a:solidFill>
                  <a:schemeClr val="tx1"/>
                </a:solidFill>
                <a:latin typeface="Tahoma" pitchFamily="34" charset="0"/>
              </a:defRPr>
            </a:lvl2pPr>
            <a:lvl3pPr marL="1143000" indent="-228600" defTabSz="960438" eaLnBrk="0" hangingPunct="0">
              <a:defRPr>
                <a:solidFill>
                  <a:schemeClr val="tx1"/>
                </a:solidFill>
                <a:latin typeface="Tahoma" pitchFamily="34" charset="0"/>
              </a:defRPr>
            </a:lvl3pPr>
            <a:lvl4pPr marL="1600200" indent="-228600" defTabSz="960438" eaLnBrk="0" hangingPunct="0">
              <a:defRPr>
                <a:solidFill>
                  <a:schemeClr val="tx1"/>
                </a:solidFill>
                <a:latin typeface="Tahoma" pitchFamily="34" charset="0"/>
              </a:defRPr>
            </a:lvl4pPr>
            <a:lvl5pPr marL="2057400" indent="-228600" defTabSz="960438" eaLnBrk="0" hangingPunct="0">
              <a:defRPr>
                <a:solidFill>
                  <a:schemeClr val="tx1"/>
                </a:solidFill>
                <a:latin typeface="Tahoma" pitchFamily="34" charset="0"/>
              </a:defRPr>
            </a:lvl5pPr>
            <a:lvl6pPr marL="2514600" indent="-228600" defTabSz="960438" eaLnBrk="0" fontAlgn="base" hangingPunct="0">
              <a:spcBef>
                <a:spcPct val="0"/>
              </a:spcBef>
              <a:spcAft>
                <a:spcPct val="0"/>
              </a:spcAft>
              <a:defRPr>
                <a:solidFill>
                  <a:schemeClr val="tx1"/>
                </a:solidFill>
                <a:latin typeface="Tahoma" pitchFamily="34" charset="0"/>
              </a:defRPr>
            </a:lvl6pPr>
            <a:lvl7pPr marL="2971800" indent="-228600" defTabSz="960438" eaLnBrk="0" fontAlgn="base" hangingPunct="0">
              <a:spcBef>
                <a:spcPct val="0"/>
              </a:spcBef>
              <a:spcAft>
                <a:spcPct val="0"/>
              </a:spcAft>
              <a:defRPr>
                <a:solidFill>
                  <a:schemeClr val="tx1"/>
                </a:solidFill>
                <a:latin typeface="Tahoma" pitchFamily="34" charset="0"/>
              </a:defRPr>
            </a:lvl7pPr>
            <a:lvl8pPr marL="3429000" indent="-228600" defTabSz="960438" eaLnBrk="0" fontAlgn="base" hangingPunct="0">
              <a:spcBef>
                <a:spcPct val="0"/>
              </a:spcBef>
              <a:spcAft>
                <a:spcPct val="0"/>
              </a:spcAft>
              <a:defRPr>
                <a:solidFill>
                  <a:schemeClr val="tx1"/>
                </a:solidFill>
                <a:latin typeface="Tahoma" pitchFamily="34" charset="0"/>
              </a:defRPr>
            </a:lvl8pPr>
            <a:lvl9pPr marL="3886200" indent="-228600" defTabSz="960438" eaLnBrk="0" fontAlgn="base" hangingPunct="0">
              <a:spcBef>
                <a:spcPct val="0"/>
              </a:spcBef>
              <a:spcAft>
                <a:spcPct val="0"/>
              </a:spcAft>
              <a:defRPr>
                <a:solidFill>
                  <a:schemeClr val="tx1"/>
                </a:solidFill>
                <a:latin typeface="Tahoma" pitchFamily="34" charset="0"/>
              </a:defRPr>
            </a:lvl9pPr>
          </a:lstStyle>
          <a:p>
            <a:fld id="{17C04273-5C41-4F8E-9A70-08EDA1201603}" type="slidenum">
              <a:rPr lang="fr-FR" smtClean="0">
                <a:latin typeface="Times New Roman" pitchFamily="18" charset="0"/>
              </a:rPr>
              <a:pPr/>
              <a:t>33</a:t>
            </a:fld>
            <a:endParaRPr lang="fr-FR" smtClean="0">
              <a:latin typeface="Times New Roman" pitchFamily="18" charset="0"/>
            </a:endParaRPr>
          </a:p>
        </p:txBody>
      </p:sp>
      <p:sp>
        <p:nvSpPr>
          <p:cNvPr id="65539" name="Rectangle 2"/>
          <p:cNvSpPr>
            <a:spLocks noGrp="1" noRot="1" noChangeAspect="1" noChangeArrowheads="1" noTextEdit="1"/>
          </p:cNvSpPr>
          <p:nvPr>
            <p:ph type="sldImg"/>
          </p:nvPr>
        </p:nvSpPr>
        <p:spPr>
          <a:xfrm>
            <a:off x="992188" y="768350"/>
            <a:ext cx="5114925" cy="3836988"/>
          </a:xfrm>
          <a:ln cap="flat"/>
        </p:spPr>
      </p:sp>
      <p:sp>
        <p:nvSpPr>
          <p:cNvPr id="65540" name="Rectangle 3"/>
          <p:cNvSpPr>
            <a:spLocks noGrp="1" noChangeArrowheads="1"/>
          </p:cNvSpPr>
          <p:nvPr>
            <p:ph type="body" idx="1"/>
          </p:nvPr>
        </p:nvSpPr>
        <p:spPr>
          <a:noFill/>
        </p:spPr>
        <p:txBody>
          <a:bodyPr lIns="97112" tIns="48556" rIns="97112" bIns="48556"/>
          <a:lstStyle/>
          <a:p>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60438" eaLnBrk="0" hangingPunct="0">
              <a:defRPr>
                <a:solidFill>
                  <a:schemeClr val="tx1"/>
                </a:solidFill>
                <a:latin typeface="Tahoma" pitchFamily="34" charset="0"/>
              </a:defRPr>
            </a:lvl1pPr>
            <a:lvl2pPr marL="742950" indent="-285750" defTabSz="960438" eaLnBrk="0" hangingPunct="0">
              <a:defRPr>
                <a:solidFill>
                  <a:schemeClr val="tx1"/>
                </a:solidFill>
                <a:latin typeface="Tahoma" pitchFamily="34" charset="0"/>
              </a:defRPr>
            </a:lvl2pPr>
            <a:lvl3pPr marL="1143000" indent="-228600" defTabSz="960438" eaLnBrk="0" hangingPunct="0">
              <a:defRPr>
                <a:solidFill>
                  <a:schemeClr val="tx1"/>
                </a:solidFill>
                <a:latin typeface="Tahoma" pitchFamily="34" charset="0"/>
              </a:defRPr>
            </a:lvl3pPr>
            <a:lvl4pPr marL="1600200" indent="-228600" defTabSz="960438" eaLnBrk="0" hangingPunct="0">
              <a:defRPr>
                <a:solidFill>
                  <a:schemeClr val="tx1"/>
                </a:solidFill>
                <a:latin typeface="Tahoma" pitchFamily="34" charset="0"/>
              </a:defRPr>
            </a:lvl4pPr>
            <a:lvl5pPr marL="2057400" indent="-228600" defTabSz="960438" eaLnBrk="0" hangingPunct="0">
              <a:defRPr>
                <a:solidFill>
                  <a:schemeClr val="tx1"/>
                </a:solidFill>
                <a:latin typeface="Tahoma" pitchFamily="34" charset="0"/>
              </a:defRPr>
            </a:lvl5pPr>
            <a:lvl6pPr marL="2514600" indent="-228600" defTabSz="960438" eaLnBrk="0" fontAlgn="base" hangingPunct="0">
              <a:spcBef>
                <a:spcPct val="0"/>
              </a:spcBef>
              <a:spcAft>
                <a:spcPct val="0"/>
              </a:spcAft>
              <a:defRPr>
                <a:solidFill>
                  <a:schemeClr val="tx1"/>
                </a:solidFill>
                <a:latin typeface="Tahoma" pitchFamily="34" charset="0"/>
              </a:defRPr>
            </a:lvl6pPr>
            <a:lvl7pPr marL="2971800" indent="-228600" defTabSz="960438" eaLnBrk="0" fontAlgn="base" hangingPunct="0">
              <a:spcBef>
                <a:spcPct val="0"/>
              </a:spcBef>
              <a:spcAft>
                <a:spcPct val="0"/>
              </a:spcAft>
              <a:defRPr>
                <a:solidFill>
                  <a:schemeClr val="tx1"/>
                </a:solidFill>
                <a:latin typeface="Tahoma" pitchFamily="34" charset="0"/>
              </a:defRPr>
            </a:lvl7pPr>
            <a:lvl8pPr marL="3429000" indent="-228600" defTabSz="960438" eaLnBrk="0" fontAlgn="base" hangingPunct="0">
              <a:spcBef>
                <a:spcPct val="0"/>
              </a:spcBef>
              <a:spcAft>
                <a:spcPct val="0"/>
              </a:spcAft>
              <a:defRPr>
                <a:solidFill>
                  <a:schemeClr val="tx1"/>
                </a:solidFill>
                <a:latin typeface="Tahoma" pitchFamily="34" charset="0"/>
              </a:defRPr>
            </a:lvl8pPr>
            <a:lvl9pPr marL="3886200" indent="-228600" defTabSz="960438" eaLnBrk="0" fontAlgn="base" hangingPunct="0">
              <a:spcBef>
                <a:spcPct val="0"/>
              </a:spcBef>
              <a:spcAft>
                <a:spcPct val="0"/>
              </a:spcAft>
              <a:defRPr>
                <a:solidFill>
                  <a:schemeClr val="tx1"/>
                </a:solidFill>
                <a:latin typeface="Tahoma" pitchFamily="34" charset="0"/>
              </a:defRPr>
            </a:lvl9pPr>
          </a:lstStyle>
          <a:p>
            <a:fld id="{D5BF09E5-8F77-4B68-B654-C80FC7743A43}" type="slidenum">
              <a:rPr lang="fr-FR" smtClean="0">
                <a:latin typeface="Times New Roman" pitchFamily="18" charset="0"/>
              </a:rPr>
              <a:pPr/>
              <a:t>34</a:t>
            </a:fld>
            <a:endParaRPr lang="fr-FR" smtClean="0">
              <a:latin typeface="Times New Roman" pitchFamily="18" charset="0"/>
            </a:endParaRPr>
          </a:p>
        </p:txBody>
      </p:sp>
      <p:sp>
        <p:nvSpPr>
          <p:cNvPr id="66563" name="Rectangle 2"/>
          <p:cNvSpPr>
            <a:spLocks noGrp="1" noRot="1" noChangeAspect="1" noChangeArrowheads="1" noTextEdit="1"/>
          </p:cNvSpPr>
          <p:nvPr>
            <p:ph type="sldImg"/>
          </p:nvPr>
        </p:nvSpPr>
        <p:spPr>
          <a:xfrm>
            <a:off x="992188" y="768350"/>
            <a:ext cx="5114925" cy="3836988"/>
          </a:xfrm>
          <a:ln cap="flat"/>
        </p:spPr>
      </p:sp>
      <p:sp>
        <p:nvSpPr>
          <p:cNvPr id="66564" name="Rectangle 3"/>
          <p:cNvSpPr>
            <a:spLocks noGrp="1" noChangeArrowheads="1"/>
          </p:cNvSpPr>
          <p:nvPr>
            <p:ph type="body" idx="1"/>
          </p:nvPr>
        </p:nvSpPr>
        <p:spPr>
          <a:noFill/>
        </p:spPr>
        <p:txBody>
          <a:bodyPr lIns="97112" tIns="48556" rIns="97112" bIns="48556"/>
          <a:lstStyle/>
          <a:p>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947BAEEB-274D-486D-8D20-61C5C2F28105}" type="slidenum">
              <a:rPr lang="fr-FR" smtClean="0">
                <a:latin typeface="Arial" charset="0"/>
              </a:rPr>
              <a:pPr eaLnBrk="1" hangingPunct="1"/>
              <a:t>35</a:t>
            </a:fld>
            <a:endParaRPr lang="fr-FR" smtClean="0">
              <a:latin typeface="Arial" charset="0"/>
            </a:endParaRPr>
          </a:p>
        </p:txBody>
      </p:sp>
      <p:sp>
        <p:nvSpPr>
          <p:cNvPr id="67587" name="Rectangle 2"/>
          <p:cNvSpPr>
            <a:spLocks noGrp="1" noRot="1" noChangeAspect="1" noChangeArrowheads="1" noTextEdit="1"/>
          </p:cNvSpPr>
          <p:nvPr>
            <p:ph type="sldImg"/>
          </p:nvPr>
        </p:nvSpPr>
        <p:spPr>
          <a:xfrm>
            <a:off x="989013" y="766763"/>
            <a:ext cx="5118100" cy="3838575"/>
          </a:xfrm>
          <a:ln w="12700" cap="flat"/>
        </p:spPr>
      </p:sp>
      <p:sp>
        <p:nvSpPr>
          <p:cNvPr id="67588"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08A3DFD9-ED3E-400B-B3B0-AB9166FD9F9C}" type="slidenum">
              <a:rPr lang="fr-FR" smtClean="0">
                <a:latin typeface="Arial" charset="0"/>
              </a:rPr>
              <a:pPr eaLnBrk="1" hangingPunct="1"/>
              <a:t>36</a:t>
            </a:fld>
            <a:endParaRPr lang="fr-FR" smtClean="0">
              <a:latin typeface="Arial" charset="0"/>
            </a:endParaRPr>
          </a:p>
        </p:txBody>
      </p:sp>
      <p:sp>
        <p:nvSpPr>
          <p:cNvPr id="68611" name="Rectangle 2"/>
          <p:cNvSpPr>
            <a:spLocks noGrp="1" noRot="1" noChangeAspect="1" noChangeArrowheads="1" noTextEdit="1"/>
          </p:cNvSpPr>
          <p:nvPr>
            <p:ph type="sldImg"/>
          </p:nvPr>
        </p:nvSpPr>
        <p:spPr>
          <a:ln cap="flat"/>
        </p:spPr>
      </p:sp>
      <p:sp>
        <p:nvSpPr>
          <p:cNvPr id="68612"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DAF2D2BF-C7E6-479B-9FDD-712C5DAFBD11}" type="slidenum">
              <a:rPr lang="fr-FR" smtClean="0">
                <a:solidFill>
                  <a:prstClr val="black"/>
                </a:solidFill>
                <a:latin typeface="Arial" charset="0"/>
              </a:rPr>
              <a:pPr eaLnBrk="1" hangingPunct="1"/>
              <a:t>3</a:t>
            </a:fld>
            <a:endParaRPr lang="fr-FR" smtClean="0">
              <a:solidFill>
                <a:prstClr val="black"/>
              </a:solidFill>
              <a:latin typeface="Arial" charset="0"/>
            </a:endParaRPr>
          </a:p>
        </p:txBody>
      </p:sp>
      <p:sp>
        <p:nvSpPr>
          <p:cNvPr id="43011" name="Rectangle 2"/>
          <p:cNvSpPr>
            <a:spLocks noGrp="1" noRot="1" noChangeAspect="1" noChangeArrowheads="1" noTextEdit="1"/>
          </p:cNvSpPr>
          <p:nvPr>
            <p:ph type="sldImg"/>
          </p:nvPr>
        </p:nvSpPr>
        <p:spPr>
          <a:xfrm>
            <a:off x="989013" y="766763"/>
            <a:ext cx="5118100" cy="3838575"/>
          </a:xfrm>
          <a:ln w="12700" cap="flat"/>
        </p:spPr>
      </p:sp>
      <p:sp>
        <p:nvSpPr>
          <p:cNvPr id="43012"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E25EF6E3-4279-4761-B023-E36AE6A6B661}" type="slidenum">
              <a:rPr lang="fr-FR" smtClean="0">
                <a:solidFill>
                  <a:prstClr val="black"/>
                </a:solidFill>
                <a:latin typeface="Arial" charset="0"/>
              </a:rPr>
              <a:pPr eaLnBrk="1" hangingPunct="1"/>
              <a:t>4</a:t>
            </a:fld>
            <a:endParaRPr lang="fr-FR" smtClean="0">
              <a:solidFill>
                <a:prstClr val="black"/>
              </a:solidFill>
              <a:latin typeface="Arial" charset="0"/>
            </a:endParaRPr>
          </a:p>
        </p:txBody>
      </p:sp>
      <p:sp>
        <p:nvSpPr>
          <p:cNvPr id="44035" name="Rectangle 2"/>
          <p:cNvSpPr>
            <a:spLocks noGrp="1" noRot="1" noChangeAspect="1" noChangeArrowheads="1" noTextEdit="1"/>
          </p:cNvSpPr>
          <p:nvPr>
            <p:ph type="sldImg"/>
          </p:nvPr>
        </p:nvSpPr>
        <p:spPr>
          <a:xfrm>
            <a:off x="989013" y="766763"/>
            <a:ext cx="5118100" cy="3838575"/>
          </a:xfrm>
          <a:ln w="12700" cap="flat"/>
        </p:spPr>
      </p:sp>
      <p:sp>
        <p:nvSpPr>
          <p:cNvPr id="44036" name="Rectangle 3"/>
          <p:cNvSpPr>
            <a:spLocks noGrp="1" noChangeArrowheads="1"/>
          </p:cNvSpPr>
          <p:nvPr>
            <p:ph type="body" idx="1"/>
          </p:nvPr>
        </p:nvSpPr>
        <p:spPr>
          <a:xfrm>
            <a:off x="944563" y="4862513"/>
            <a:ext cx="5208587" cy="4605337"/>
          </a:xfrm>
          <a:noFill/>
        </p:spPr>
        <p:txBody>
          <a:bodyPr lIns="96207" tIns="48105" rIns="96207" bIns="48105"/>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1CC9B51C-B0F5-4850-8BE5-B5E626C9AEAB}" type="slidenum">
              <a:rPr lang="fr-FR" smtClean="0">
                <a:solidFill>
                  <a:prstClr val="black"/>
                </a:solidFill>
                <a:latin typeface="Arial" charset="0"/>
              </a:rPr>
              <a:pPr eaLnBrk="1" hangingPunct="1"/>
              <a:t>5</a:t>
            </a:fld>
            <a:endParaRPr lang="fr-FR" smtClean="0">
              <a:solidFill>
                <a:prstClr val="black"/>
              </a:solidFill>
              <a:latin typeface="Arial" charset="0"/>
            </a:endParaRPr>
          </a:p>
        </p:txBody>
      </p:sp>
      <p:sp>
        <p:nvSpPr>
          <p:cNvPr id="45059" name="Rectangle 2"/>
          <p:cNvSpPr>
            <a:spLocks noGrp="1" noRot="1" noChangeAspect="1" noChangeArrowheads="1" noTextEdit="1"/>
          </p:cNvSpPr>
          <p:nvPr>
            <p:ph type="sldImg"/>
          </p:nvPr>
        </p:nvSpPr>
        <p:spPr>
          <a:xfrm>
            <a:off x="989013" y="766763"/>
            <a:ext cx="5118100" cy="3838575"/>
          </a:xfrm>
          <a:ln w="12700" cap="flat"/>
        </p:spPr>
      </p:sp>
      <p:sp>
        <p:nvSpPr>
          <p:cNvPr id="45060"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20DD478A-F82E-4391-8FE9-8FB212415604}" type="slidenum">
              <a:rPr lang="fr-FR" smtClean="0">
                <a:solidFill>
                  <a:prstClr val="black"/>
                </a:solidFill>
                <a:latin typeface="Arial" charset="0"/>
              </a:rPr>
              <a:pPr eaLnBrk="1" hangingPunct="1"/>
              <a:t>6</a:t>
            </a:fld>
            <a:endParaRPr lang="fr-FR" smtClean="0">
              <a:solidFill>
                <a:prstClr val="black"/>
              </a:solidFill>
              <a:latin typeface="Arial" charset="0"/>
            </a:endParaRPr>
          </a:p>
        </p:txBody>
      </p:sp>
      <p:sp>
        <p:nvSpPr>
          <p:cNvPr id="46083" name="Rectangle 2"/>
          <p:cNvSpPr>
            <a:spLocks noGrp="1" noRot="1" noChangeAspect="1" noChangeArrowheads="1" noTextEdit="1"/>
          </p:cNvSpPr>
          <p:nvPr>
            <p:ph type="sldImg"/>
          </p:nvPr>
        </p:nvSpPr>
        <p:spPr>
          <a:xfrm>
            <a:off x="989013" y="766763"/>
            <a:ext cx="5118100" cy="3838575"/>
          </a:xfrm>
          <a:ln w="12700" cap="flat"/>
        </p:spPr>
      </p:sp>
      <p:sp>
        <p:nvSpPr>
          <p:cNvPr id="46084"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D2D82E39-4A89-4CE6-BC66-61B9DABE1A8B}" type="slidenum">
              <a:rPr lang="fr-FR" smtClean="0">
                <a:solidFill>
                  <a:prstClr val="black"/>
                </a:solidFill>
                <a:latin typeface="Arial" charset="0"/>
              </a:rPr>
              <a:pPr eaLnBrk="1" hangingPunct="1"/>
              <a:t>7</a:t>
            </a:fld>
            <a:endParaRPr lang="fr-FR" smtClean="0">
              <a:solidFill>
                <a:prstClr val="black"/>
              </a:solidFill>
              <a:latin typeface="Arial" charset="0"/>
            </a:endParaRPr>
          </a:p>
        </p:txBody>
      </p:sp>
      <p:sp>
        <p:nvSpPr>
          <p:cNvPr id="47107" name="Rectangle 2"/>
          <p:cNvSpPr>
            <a:spLocks noGrp="1" noRot="1" noChangeAspect="1" noChangeArrowheads="1" noTextEdit="1"/>
          </p:cNvSpPr>
          <p:nvPr>
            <p:ph type="sldImg"/>
          </p:nvPr>
        </p:nvSpPr>
        <p:spPr>
          <a:xfrm>
            <a:off x="989013" y="766763"/>
            <a:ext cx="5118100" cy="3838575"/>
          </a:xfrm>
          <a:ln w="12700" cap="flat"/>
        </p:spPr>
      </p:sp>
      <p:sp>
        <p:nvSpPr>
          <p:cNvPr id="47108" name="Rectangle 3"/>
          <p:cNvSpPr>
            <a:spLocks noGrp="1" noChangeArrowheads="1"/>
          </p:cNvSpPr>
          <p:nvPr>
            <p:ph type="body" idx="1"/>
          </p:nvPr>
        </p:nvSpPr>
        <p:spPr>
          <a:xfrm>
            <a:off x="944563" y="4862513"/>
            <a:ext cx="5208587" cy="4605337"/>
          </a:xfrm>
          <a:noFill/>
        </p:spPr>
        <p:txBody>
          <a:bodyPr lIns="96207" tIns="48105" rIns="96207" bIns="48105"/>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B2984A99-F053-4AF5-AFAF-74ADFC5A8BA2}" type="slidenum">
              <a:rPr lang="fr-FR" smtClean="0">
                <a:latin typeface="Arial" charset="0"/>
              </a:rPr>
              <a:pPr eaLnBrk="1" hangingPunct="1"/>
              <a:t>8</a:t>
            </a:fld>
            <a:endParaRPr lang="fr-FR" smtClean="0">
              <a:latin typeface="Arial" charset="0"/>
            </a:endParaRPr>
          </a:p>
        </p:txBody>
      </p:sp>
      <p:sp>
        <p:nvSpPr>
          <p:cNvPr id="48131" name="Rectangle 2"/>
          <p:cNvSpPr>
            <a:spLocks noGrp="1" noRot="1" noChangeAspect="1" noChangeArrowheads="1" noTextEdit="1"/>
          </p:cNvSpPr>
          <p:nvPr>
            <p:ph type="sldImg"/>
          </p:nvPr>
        </p:nvSpPr>
        <p:spPr>
          <a:xfrm>
            <a:off x="989013" y="766763"/>
            <a:ext cx="5118100" cy="3838575"/>
          </a:xfrm>
          <a:ln w="12700" cap="flat"/>
        </p:spPr>
      </p:sp>
      <p:sp>
        <p:nvSpPr>
          <p:cNvPr id="48132" name="Rectangle 3"/>
          <p:cNvSpPr>
            <a:spLocks noGrp="1" noChangeArrowheads="1"/>
          </p:cNvSpPr>
          <p:nvPr>
            <p:ph type="body" idx="1"/>
          </p:nvPr>
        </p:nvSpPr>
        <p:spPr>
          <a:xfrm>
            <a:off x="944563" y="4862513"/>
            <a:ext cx="5208587" cy="4605337"/>
          </a:xfrm>
          <a:noFill/>
        </p:spPr>
        <p:txBody>
          <a:bodyPr lIns="96207" tIns="48105" rIns="96207" bIns="48105"/>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AEE23AA1-0B3E-41CD-AD87-C5AD0F40542D}" type="slidenum">
              <a:rPr lang="fr-FR" smtClean="0">
                <a:latin typeface="Arial" charset="0"/>
              </a:rPr>
              <a:pPr eaLnBrk="1" hangingPunct="1"/>
              <a:t>9</a:t>
            </a:fld>
            <a:endParaRPr lang="fr-FR" smtClean="0">
              <a:latin typeface="Arial" charset="0"/>
            </a:endParaRPr>
          </a:p>
        </p:txBody>
      </p:sp>
      <p:sp>
        <p:nvSpPr>
          <p:cNvPr id="49155" name="Rectangle 2"/>
          <p:cNvSpPr>
            <a:spLocks noGrp="1" noRot="1" noChangeAspect="1" noChangeArrowheads="1" noTextEdit="1"/>
          </p:cNvSpPr>
          <p:nvPr>
            <p:ph type="sldImg"/>
          </p:nvPr>
        </p:nvSpPr>
        <p:spPr>
          <a:xfrm>
            <a:off x="989013" y="766763"/>
            <a:ext cx="5118100" cy="3838575"/>
          </a:xfrm>
          <a:ln w="12700" cap="flat"/>
        </p:spPr>
      </p:sp>
      <p:sp>
        <p:nvSpPr>
          <p:cNvPr id="49156"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5" name="Date Placeholder 14"/>
          <p:cNvSpPr>
            <a:spLocks noGrp="1"/>
          </p:cNvSpPr>
          <p:nvPr>
            <p:ph type="dt" sz="half" idx="10"/>
          </p:nvPr>
        </p:nvSpPr>
        <p:spPr/>
        <p:txBody>
          <a:bodyPr/>
          <a:lstStyle/>
          <a:p>
            <a:pPr>
              <a:defRPr/>
            </a:pPr>
            <a:endParaRPr lang="fr-FR"/>
          </a:p>
        </p:txBody>
      </p:sp>
      <p:sp>
        <p:nvSpPr>
          <p:cNvPr id="16" name="Slide Number Placeholder 15"/>
          <p:cNvSpPr>
            <a:spLocks noGrp="1"/>
          </p:cNvSpPr>
          <p:nvPr>
            <p:ph type="sldNum" sz="quarter" idx="11"/>
          </p:nvPr>
        </p:nvSpPr>
        <p:spPr/>
        <p:txBody>
          <a:bodyPr/>
          <a:lstStyle/>
          <a:p>
            <a:pPr>
              <a:defRPr/>
            </a:pPr>
            <a:fld id="{E7680556-DD20-47F6-9847-4D7AF0A17D98}" type="slidenum">
              <a:rPr lang="fr-FR" smtClean="0"/>
              <a:pPr>
                <a:defRPr/>
              </a:pPr>
              <a:t>‹N°›</a:t>
            </a:fld>
            <a:endParaRPr lang="fr-FR" dirty="0"/>
          </a:p>
        </p:txBody>
      </p:sp>
      <p:sp>
        <p:nvSpPr>
          <p:cNvPr id="17" name="Footer Placeholder 16"/>
          <p:cNvSpPr>
            <a:spLocks noGrp="1"/>
          </p:cNvSpPr>
          <p:nvPr>
            <p:ph type="ftr" sz="quarter" idx="12"/>
          </p:nvPr>
        </p:nvSpPr>
        <p:spPr/>
        <p:txBody>
          <a:body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DEF5A54-3FE1-43A7-ADDD-C40059A37088}" type="slidenum">
              <a:rPr lang="fr-FR" smtClean="0"/>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4C7209DF-E9B6-4C41-9E7E-FCBE78EB56E5}" type="slidenum">
              <a:rPr lang="fr-FR" smtClean="0"/>
              <a:pPr>
                <a:defRPr/>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905000"/>
            <a:ext cx="8229600" cy="4114800"/>
          </a:xfrm>
        </p:spPr>
        <p:txBody>
          <a:bodyPr/>
          <a:lstStyle/>
          <a:p>
            <a:pPr lvl="0"/>
            <a:endParaRPr lang="fr-FR"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819594F-CF0E-4982-A934-77FEF347C365}" type="slidenum">
              <a:rPr lang="fr-FR"/>
              <a:pPr>
                <a:defRPr/>
              </a:pPr>
              <a:t>‹N°›</a:t>
            </a:fld>
            <a:endParaRPr lang="fr-FR" dirty="0"/>
          </a:p>
        </p:txBody>
      </p:sp>
    </p:spTree>
    <p:extLst>
      <p:ext uri="{BB962C8B-B14F-4D97-AF65-F5344CB8AC3E}">
        <p14:creationId xmlns:p14="http://schemas.microsoft.com/office/powerpoint/2010/main" val="12650472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905000"/>
            <a:ext cx="40386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pPr>
              <a:defRPr/>
            </a:pPr>
            <a:fld id="{CC6316BD-8F75-4938-908A-FE49D97BEA5E}" type="slidenum">
              <a:rPr lang="fr-FR"/>
              <a:pPr>
                <a:defRPr/>
              </a:pPr>
              <a:t>‹N°›</a:t>
            </a:fld>
            <a:endParaRPr lang="fr-FR" dirty="0"/>
          </a:p>
        </p:txBody>
      </p:sp>
    </p:spTree>
    <p:extLst>
      <p:ext uri="{BB962C8B-B14F-4D97-AF65-F5344CB8AC3E}">
        <p14:creationId xmlns:p14="http://schemas.microsoft.com/office/powerpoint/2010/main" val="4034695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92100"/>
            <a:ext cx="8229600" cy="5727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79AF9D1-AB32-41B4-A49B-75A91DE99354}" type="slidenum">
              <a:rPr lang="fr-FR"/>
              <a:pPr>
                <a:defRPr/>
              </a:pPr>
              <a:t>‹N°›</a:t>
            </a:fld>
            <a:endParaRPr lang="fr-FR" dirty="0"/>
          </a:p>
        </p:txBody>
      </p:sp>
    </p:spTree>
    <p:extLst>
      <p:ext uri="{BB962C8B-B14F-4D97-AF65-F5344CB8AC3E}">
        <p14:creationId xmlns:p14="http://schemas.microsoft.com/office/powerpoint/2010/main" val="2769144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92100"/>
            <a:ext cx="8229600" cy="13843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457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612215ED-55B6-4BEB-B240-A5EF5281BC8E}" type="slidenum">
              <a:rPr lang="fr-FR"/>
              <a:pPr>
                <a:defRPr/>
              </a:pPr>
              <a:t>‹N°›</a:t>
            </a:fld>
            <a:endParaRPr lang="fr-FR" dirty="0"/>
          </a:p>
        </p:txBody>
      </p:sp>
    </p:spTree>
    <p:extLst>
      <p:ext uri="{BB962C8B-B14F-4D97-AF65-F5344CB8AC3E}">
        <p14:creationId xmlns:p14="http://schemas.microsoft.com/office/powerpoint/2010/main" val="2279549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TextBox 7"/>
          <p:cNvSpPr txBox="1"/>
          <p:nvPr/>
        </p:nvSpPr>
        <p:spPr>
          <a:xfrm>
            <a:off x="1828800" y="3159125"/>
            <a:ext cx="457200" cy="1035050"/>
          </a:xfrm>
          <a:prstGeom prst="rect">
            <a:avLst/>
          </a:prstGeom>
          <a:noFill/>
        </p:spPr>
        <p:txBody>
          <a:bodyPr lIns="0" tIns="9144" rIns="0" bIns="9144" anchor="ctr">
            <a:spAutoFit/>
          </a:bodyPr>
          <a:lstStyle/>
          <a:p>
            <a:pPr>
              <a:defRPr/>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5" name="Date Placeholder 14"/>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6" name="Slide Number Placeholder 15"/>
          <p:cNvSpPr>
            <a:spLocks noGrp="1"/>
          </p:cNvSpPr>
          <p:nvPr>
            <p:ph type="sldNum" sz="quarter" idx="11"/>
          </p:nvPr>
        </p:nvSpPr>
        <p:spPr/>
        <p:txBody>
          <a:bodyPr/>
          <a:lstStyle>
            <a:lvl1pPr>
              <a:defRPr/>
            </a:lvl1pPr>
          </a:lstStyle>
          <a:p>
            <a:pPr>
              <a:defRPr/>
            </a:pPr>
            <a:fld id="{8CCD7357-9234-4FAC-8343-0DFD3F6AAB45}" type="slidenum">
              <a:rPr lang="fr-FR">
                <a:solidFill>
                  <a:prstClr val="white">
                    <a:alpha val="60000"/>
                  </a:prstClr>
                </a:solidFill>
              </a:rPr>
              <a:pPr>
                <a:defRPr/>
              </a:pPr>
              <a:t>‹N°›</a:t>
            </a:fld>
            <a:endParaRPr lang="fr-FR" dirty="0">
              <a:solidFill>
                <a:prstClr val="white">
                  <a:alpha val="60000"/>
                </a:prstClr>
              </a:solidFill>
            </a:endParaRPr>
          </a:p>
        </p:txBody>
      </p:sp>
      <p:sp>
        <p:nvSpPr>
          <p:cNvPr id="7" name="Footer Placeholder 16"/>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2757988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Title 12"/>
          <p:cNvSpPr>
            <a:spLocks noGrp="1"/>
          </p:cNvSpPr>
          <p:nvPr>
            <p:ph type="title"/>
          </p:nvPr>
        </p:nvSpPr>
        <p:spPr/>
        <p:txBody>
          <a:bodyPr/>
          <a:lstStyle/>
          <a:p>
            <a:r>
              <a:rPr lang="fr-FR" smtClean="0"/>
              <a:t>Modifiez le style du titre</a:t>
            </a:r>
            <a:endParaRPr lang="en-US"/>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0CC9E5-4BBE-40A5-959E-B74C7353CA1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2833141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TextBox 7"/>
          <p:cNvSpPr txBox="1"/>
          <p:nvPr/>
        </p:nvSpPr>
        <p:spPr>
          <a:xfrm>
            <a:off x="4267200" y="4075113"/>
            <a:ext cx="457200" cy="1014412"/>
          </a:xfrm>
          <a:prstGeom prst="rect">
            <a:avLst/>
          </a:prstGeom>
          <a:noFill/>
        </p:spPr>
        <p:txBody>
          <a:bodyPr lIns="0" tIns="0" rIns="0" bIns="0">
            <a:spAutoFit/>
          </a:bodyPr>
          <a:lstStyle/>
          <a:p>
            <a:pPr>
              <a:defRPr/>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fr-FR" smtClean="0"/>
              <a:t>Modifiez le style du titre</a:t>
            </a:r>
            <a:endParaRPr lang="en-US" dirty="0"/>
          </a:p>
        </p:txBody>
      </p:sp>
      <p:sp>
        <p:nvSpPr>
          <p:cNvPr id="6" name="Date Placeholder 11"/>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2"/>
          <p:cNvSpPr>
            <a:spLocks noGrp="1"/>
          </p:cNvSpPr>
          <p:nvPr>
            <p:ph type="sldNum" sz="quarter" idx="11"/>
          </p:nvPr>
        </p:nvSpPr>
        <p:spPr/>
        <p:txBody>
          <a:bodyPr/>
          <a:lstStyle>
            <a:lvl1pPr>
              <a:defRPr/>
            </a:lvl1pPr>
          </a:lstStyle>
          <a:p>
            <a:pPr>
              <a:defRPr/>
            </a:pPr>
            <a:fld id="{CAEC6972-32A3-4B0B-A020-BA0BD39AACEA}"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3"/>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3342079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r-FR" smtClean="0"/>
              <a:t>Modifiez le style du titre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Date Placeholder 3"/>
          <p:cNvSpPr>
            <a:spLocks noGrp="1"/>
          </p:cNvSpPr>
          <p:nvPr>
            <p:ph type="dt" sz="half" idx="15"/>
          </p:nvPr>
        </p:nvSpPr>
        <p:spPr/>
        <p:txBody>
          <a:bodyPr/>
          <a:lstStyle>
            <a:lvl1pPr>
              <a:defRPr/>
            </a:lvl1pPr>
          </a:lstStyle>
          <a:p>
            <a:pPr>
              <a:defRPr/>
            </a:pPr>
            <a:endParaRPr lang="fr-FR">
              <a:solidFill>
                <a:prstClr val="white">
                  <a:alpha val="60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fr-FR">
              <a:solidFill>
                <a:prstClr val="white">
                  <a:alpha val="60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DFCE981A-CEC9-46F5-BBCE-E614D07AF8A7}"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90165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Title 12"/>
          <p:cNvSpPr>
            <a:spLocks noGrp="1"/>
          </p:cNvSpPr>
          <p:nvPr>
            <p:ph type="title"/>
          </p:nvPr>
        </p:nvSpPr>
        <p:spPr/>
        <p:txBody>
          <a:bodyPr/>
          <a:lstStyle/>
          <a:p>
            <a:r>
              <a:rPr lang="fr-FR" smtClean="0"/>
              <a:t>Modifiez le style du titre</a:t>
            </a:r>
            <a:endParaRPr lang="en-US"/>
          </a:p>
        </p:txBody>
      </p:sp>
      <p:sp>
        <p:nvSpPr>
          <p:cNvPr id="14" name="Date Placeholder 13"/>
          <p:cNvSpPr>
            <a:spLocks noGrp="1"/>
          </p:cNvSpPr>
          <p:nvPr>
            <p:ph type="dt" sz="half" idx="10"/>
          </p:nvPr>
        </p:nvSpPr>
        <p:spPr/>
        <p:txBody>
          <a:bodyPr/>
          <a:lstStyle/>
          <a:p>
            <a:pPr>
              <a:defRPr/>
            </a:pPr>
            <a:endParaRPr lang="fr-FR"/>
          </a:p>
        </p:txBody>
      </p:sp>
      <p:sp>
        <p:nvSpPr>
          <p:cNvPr id="15" name="Slide Number Placeholder 14"/>
          <p:cNvSpPr>
            <a:spLocks noGrp="1"/>
          </p:cNvSpPr>
          <p:nvPr>
            <p:ph type="sldNum" sz="quarter" idx="11"/>
          </p:nvPr>
        </p:nvSpPr>
        <p:spPr/>
        <p:txBody>
          <a:bodyPr/>
          <a:lstStyle/>
          <a:p>
            <a:pPr>
              <a:defRPr/>
            </a:pPr>
            <a:fld id="{9AD19DB9-269C-41D2-9F60-E1B503C7E869}" type="slidenum">
              <a:rPr lang="fr-FR" smtClean="0"/>
              <a:pPr>
                <a:defRPr/>
              </a:pPr>
              <a:t>‹N°›</a:t>
            </a:fld>
            <a:endParaRPr lang="fr-FR" dirty="0"/>
          </a:p>
        </p:txBody>
      </p:sp>
      <p:sp>
        <p:nvSpPr>
          <p:cNvPr id="16" name="Footer Placeholder 15"/>
          <p:cNvSpPr>
            <a:spLocks noGrp="1"/>
          </p:cNvSpPr>
          <p:nvPr>
            <p:ph type="ftr" sz="quarter" idx="12"/>
          </p:nvPr>
        </p:nvSpPr>
        <p:spPr/>
        <p:txBody>
          <a:bodyPr/>
          <a:lstStyle/>
          <a:p>
            <a:pPr>
              <a:defRPr/>
            </a:pP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TextBox 12"/>
          <p:cNvSpPr txBox="1"/>
          <p:nvPr/>
        </p:nvSpPr>
        <p:spPr>
          <a:xfrm>
            <a:off x="1057275" y="520700"/>
            <a:ext cx="4572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8" name="TextBox 17"/>
          <p:cNvSpPr txBox="1"/>
          <p:nvPr/>
        </p:nvSpPr>
        <p:spPr>
          <a:xfrm>
            <a:off x="4779963" y="520700"/>
            <a:ext cx="4572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2" name="Title 11"/>
          <p:cNvSpPr>
            <a:spLocks noGrp="1"/>
          </p:cNvSpPr>
          <p:nvPr>
            <p:ph type="title"/>
          </p:nvPr>
        </p:nvSpPr>
        <p:spPr/>
        <p:txBody>
          <a:bodyPr/>
          <a:lstStyle/>
          <a:p>
            <a:r>
              <a:rPr lang="fr-FR" smtClean="0"/>
              <a:t>Modifiez le style du titre</a:t>
            </a:r>
            <a:endParaRPr lang="en-US" dirty="0"/>
          </a:p>
        </p:txBody>
      </p:sp>
      <p:sp>
        <p:nvSpPr>
          <p:cNvPr id="9" name="Date Placeholder 1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10" name="Slide Number Placeholder 14"/>
          <p:cNvSpPr>
            <a:spLocks noGrp="1"/>
          </p:cNvSpPr>
          <p:nvPr>
            <p:ph type="sldNum" sz="quarter" idx="11"/>
          </p:nvPr>
        </p:nvSpPr>
        <p:spPr/>
        <p:txBody>
          <a:bodyPr/>
          <a:lstStyle>
            <a:lvl1pPr>
              <a:defRPr/>
            </a:lvl1pPr>
          </a:lstStyle>
          <a:p>
            <a:pPr>
              <a:defRPr/>
            </a:pPr>
            <a:fld id="{F9EB63CF-F56A-4AF2-B405-DD2BC66A0987}" type="slidenum">
              <a:rPr lang="fr-FR">
                <a:solidFill>
                  <a:prstClr val="white">
                    <a:alpha val="60000"/>
                  </a:prstClr>
                </a:solidFill>
              </a:rPr>
              <a:pPr>
                <a:defRPr/>
              </a:pPr>
              <a:t>‹N°›</a:t>
            </a:fld>
            <a:endParaRPr lang="fr-FR" dirty="0">
              <a:solidFill>
                <a:prstClr val="white">
                  <a:alpha val="60000"/>
                </a:prstClr>
              </a:solidFill>
            </a:endParaRPr>
          </a:p>
        </p:txBody>
      </p:sp>
      <p:sp>
        <p:nvSpPr>
          <p:cNvPr id="11" name="Footer Placeholder 15"/>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3756371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1B089B0-1D74-4995-BC95-86A587E96BC8}"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580745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22B109-5B9F-4EC6-9334-9B71C5AE518B}"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793610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TextBox 8"/>
          <p:cNvSpPr txBox="1"/>
          <p:nvPr/>
        </p:nvSpPr>
        <p:spPr>
          <a:xfrm>
            <a:off x="5329238" y="1774825"/>
            <a:ext cx="457200" cy="1230313"/>
          </a:xfrm>
          <a:prstGeom prst="rect">
            <a:avLst/>
          </a:prstGeom>
          <a:noFill/>
        </p:spPr>
        <p:txBody>
          <a:bodyPr lIns="0" tIns="0" rIns="0" bIns="0">
            <a:spAutoFit/>
          </a:bodyPr>
          <a:lstStyle/>
          <a:p>
            <a:pPr>
              <a:defRPr/>
            </a:pPr>
            <a:r>
              <a:rPr lang="en-US" sz="8000" dirty="0">
                <a:solidFill>
                  <a:prstClr val="white"/>
                </a:solidFill>
                <a:effectLst>
                  <a:outerShdw blurRad="38100" dist="38100" dir="2700000" algn="tl">
                    <a:srgbClr val="000000">
                      <a:alpha val="43137"/>
                    </a:srgbClr>
                  </a:outerShdw>
                </a:effectLst>
                <a:latin typeface="Palatino Linotype"/>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8" name="Title 17"/>
          <p:cNvSpPr>
            <a:spLocks noGrp="1"/>
          </p:cNvSpPr>
          <p:nvPr>
            <p:ph type="title"/>
          </p:nvPr>
        </p:nvSpPr>
        <p:spPr/>
        <p:txBody>
          <a:bodyPr/>
          <a:lstStyle/>
          <a:p>
            <a:r>
              <a:rPr lang="fr-FR" smtClean="0"/>
              <a:t>Modifiez le style du titre</a:t>
            </a:r>
            <a:endParaRPr lang="en-US" dirty="0"/>
          </a:p>
        </p:txBody>
      </p:sp>
      <p:sp>
        <p:nvSpPr>
          <p:cNvPr id="6" name="Date Placeholder 14"/>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5"/>
          <p:cNvSpPr>
            <a:spLocks noGrp="1"/>
          </p:cNvSpPr>
          <p:nvPr>
            <p:ph type="sldNum" sz="quarter" idx="11"/>
          </p:nvPr>
        </p:nvSpPr>
        <p:spPr/>
        <p:txBody>
          <a:bodyPr/>
          <a:lstStyle>
            <a:lvl1pPr>
              <a:defRPr/>
            </a:lvl1pPr>
          </a:lstStyle>
          <a:p>
            <a:pPr>
              <a:defRPr/>
            </a:pPr>
            <a:fld id="{706DD9B6-4B53-49A6-AAD9-76B31B3DA32A}"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6"/>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3527936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TextBox 8"/>
          <p:cNvSpPr txBox="1"/>
          <p:nvPr/>
        </p:nvSpPr>
        <p:spPr>
          <a:xfrm>
            <a:off x="2435225" y="3332163"/>
            <a:ext cx="457200" cy="922337"/>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itle 10"/>
          <p:cNvSpPr>
            <a:spLocks noGrp="1"/>
          </p:cNvSpPr>
          <p:nvPr>
            <p:ph type="title"/>
          </p:nvPr>
        </p:nvSpPr>
        <p:spPr/>
        <p:txBody>
          <a:bodyPr/>
          <a:lstStyle/>
          <a:p>
            <a:r>
              <a:rPr lang="fr-FR" smtClean="0"/>
              <a:t>Modifiez le style du titre</a:t>
            </a:r>
            <a:endParaRPr lang="en-US"/>
          </a:p>
        </p:txBody>
      </p:sp>
      <p:sp>
        <p:nvSpPr>
          <p:cNvPr id="6" name="Date Placeholder 12"/>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3"/>
          <p:cNvSpPr>
            <a:spLocks noGrp="1"/>
          </p:cNvSpPr>
          <p:nvPr>
            <p:ph type="sldNum" sz="quarter" idx="11"/>
          </p:nvPr>
        </p:nvSpPr>
        <p:spPr/>
        <p:txBody>
          <a:bodyPr/>
          <a:lstStyle>
            <a:lvl1pPr>
              <a:defRPr/>
            </a:lvl1pPr>
          </a:lstStyle>
          <a:p>
            <a:pPr>
              <a:defRPr/>
            </a:pPr>
            <a:fld id="{BB979C2B-2299-40DC-8F82-5A0A87236D97}"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4"/>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2700764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D4D016-7FBB-4920-AF3F-C0A3225AE9B8}"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1584908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CFCEF2-8628-4D20-A997-F5B2F29263D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2562364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905000"/>
            <a:ext cx="8229600" cy="4114800"/>
          </a:xfrm>
        </p:spPr>
        <p:txBody>
          <a:bodyPr/>
          <a:lstStyle/>
          <a:p>
            <a:pPr lvl="0"/>
            <a:endParaRPr lang="fr-FR" noProof="0" dirty="0" smtClean="0"/>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40A6F1-A5E7-41E3-A9C8-80BC2F8B7645}"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269951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905000"/>
            <a:ext cx="40386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EC5AE492-5DFD-4C82-8891-47E4D1096D63}"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2360142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92100"/>
            <a:ext cx="8229600" cy="5727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7C15CF-E473-432A-AD01-7E7756B81D31}"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86676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2" name="Date Placeholder 11"/>
          <p:cNvSpPr>
            <a:spLocks noGrp="1"/>
          </p:cNvSpPr>
          <p:nvPr>
            <p:ph type="dt" sz="half" idx="10"/>
          </p:nvPr>
        </p:nvSpPr>
        <p:spPr/>
        <p:txBody>
          <a:bodyPr/>
          <a:lstStyle/>
          <a:p>
            <a:pPr>
              <a:defRPr/>
            </a:pPr>
            <a:endParaRPr lang="fr-FR"/>
          </a:p>
        </p:txBody>
      </p:sp>
      <p:sp>
        <p:nvSpPr>
          <p:cNvPr id="13" name="Slide Number Placeholder 12"/>
          <p:cNvSpPr>
            <a:spLocks noGrp="1"/>
          </p:cNvSpPr>
          <p:nvPr>
            <p:ph type="sldNum" sz="quarter" idx="11"/>
          </p:nvPr>
        </p:nvSpPr>
        <p:spPr/>
        <p:txBody>
          <a:bodyPr/>
          <a:lstStyle/>
          <a:p>
            <a:pPr>
              <a:defRPr/>
            </a:pPr>
            <a:fld id="{65272F32-FE66-4564-8295-6C1EE7BC3468}" type="slidenum">
              <a:rPr lang="fr-FR" smtClean="0"/>
              <a:pPr>
                <a:defRPr/>
              </a:pPr>
              <a:t>‹N°›</a:t>
            </a:fld>
            <a:endParaRPr lang="fr-FR" dirty="0"/>
          </a:p>
        </p:txBody>
      </p:sp>
      <p:sp>
        <p:nvSpPr>
          <p:cNvPr id="14" name="Footer Placeholder 13"/>
          <p:cNvSpPr>
            <a:spLocks noGrp="1"/>
          </p:cNvSpPr>
          <p:nvPr>
            <p:ph type="ftr" sz="quarter" idx="12"/>
          </p:nvPr>
        </p:nvSpPr>
        <p:spPr/>
        <p:txBody>
          <a:bodyPr/>
          <a:lstStyle/>
          <a:p>
            <a:pPr>
              <a:defRPr/>
            </a:pPr>
            <a:endParaRPr lang="fr-F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fr-FR" smtClean="0"/>
              <a:t>Modifiez le style du titre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92100"/>
            <a:ext cx="8229600" cy="13843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457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E1228A1-526B-4979-A013-7323D62C084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42631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endParaRPr lang="fr-FR"/>
          </a:p>
        </p:txBody>
      </p:sp>
      <p:sp>
        <p:nvSpPr>
          <p:cNvPr id="9" name="Slide Number Placeholder 8"/>
          <p:cNvSpPr>
            <a:spLocks noGrp="1"/>
          </p:cNvSpPr>
          <p:nvPr>
            <p:ph type="sldNum" sz="quarter" idx="11"/>
          </p:nvPr>
        </p:nvSpPr>
        <p:spPr/>
        <p:txBody>
          <a:bodyPr/>
          <a:lstStyle/>
          <a:p>
            <a:pPr>
              <a:defRPr/>
            </a:pPr>
            <a:fld id="{2BDFFCD2-0FD5-4033-A526-4BD7AB98E903}" type="slidenum">
              <a:rPr lang="fr-FR" smtClean="0"/>
              <a:pPr>
                <a:defRPr/>
              </a:pPr>
              <a:t>‹N°›</a:t>
            </a:fld>
            <a:endParaRPr lang="fr-FR" dirty="0"/>
          </a:p>
        </p:txBody>
      </p:sp>
      <p:sp>
        <p:nvSpPr>
          <p:cNvPr id="10" name="Footer Placeholder 9"/>
          <p:cNvSpPr>
            <a:spLocks noGrp="1"/>
          </p:cNvSpPr>
          <p:nvPr>
            <p:ph type="ftr" sz="quarter" idx="12"/>
          </p:nvPr>
        </p:nvSpPr>
        <p:spPr/>
        <p:txBody>
          <a:bodyPr/>
          <a:lstStyle/>
          <a:p>
            <a:pPr>
              <a:defRPr/>
            </a:pPr>
            <a:endParaRPr lang="fr-FR"/>
          </a:p>
        </p:txBody>
      </p:sp>
      <p:sp>
        <p:nvSpPr>
          <p:cNvPr id="11" name="Title 10"/>
          <p:cNvSpPr>
            <a:spLocks noGrp="1"/>
          </p:cNvSpPr>
          <p:nvPr>
            <p:ph type="title"/>
          </p:nvPr>
        </p:nvSpPr>
        <p:spPr/>
        <p:txBody>
          <a:bodyPr/>
          <a:lstStyle/>
          <a:p>
            <a:r>
              <a:rPr lang="fr-FR" smtClean="0"/>
              <a:t>Modifiez le style du titre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fr-FR" smtClean="0"/>
              <a:t>Modifiez le style du titre</a:t>
            </a:r>
            <a:endParaRPr lang="en-US" dirty="0"/>
          </a:p>
        </p:txBody>
      </p:sp>
      <p:sp>
        <p:nvSpPr>
          <p:cNvPr id="14" name="Date Placeholder 13"/>
          <p:cNvSpPr>
            <a:spLocks noGrp="1"/>
          </p:cNvSpPr>
          <p:nvPr>
            <p:ph type="dt" sz="half" idx="10"/>
          </p:nvPr>
        </p:nvSpPr>
        <p:spPr/>
        <p:txBody>
          <a:bodyPr/>
          <a:lstStyle/>
          <a:p>
            <a:pPr>
              <a:defRPr/>
            </a:pPr>
            <a:endParaRPr lang="fr-FR"/>
          </a:p>
        </p:txBody>
      </p:sp>
      <p:sp>
        <p:nvSpPr>
          <p:cNvPr id="15" name="Slide Number Placeholder 14"/>
          <p:cNvSpPr>
            <a:spLocks noGrp="1"/>
          </p:cNvSpPr>
          <p:nvPr>
            <p:ph type="sldNum" sz="quarter" idx="11"/>
          </p:nvPr>
        </p:nvSpPr>
        <p:spPr/>
        <p:txBody>
          <a:bodyPr/>
          <a:lstStyle/>
          <a:p>
            <a:pPr>
              <a:defRPr/>
            </a:pPr>
            <a:fld id="{5E5C2241-52F6-44D3-BCD9-9E6FA55D73B2}" type="slidenum">
              <a:rPr lang="fr-FR" smtClean="0"/>
              <a:pPr>
                <a:defRPr/>
              </a:pPr>
              <a:t>‹N°›</a:t>
            </a:fld>
            <a:endParaRPr lang="fr-FR" dirty="0"/>
          </a:p>
        </p:txBody>
      </p:sp>
      <p:sp>
        <p:nvSpPr>
          <p:cNvPr id="16" name="Footer Placeholder 15"/>
          <p:cNvSpPr>
            <a:spLocks noGrp="1"/>
          </p:cNvSpPr>
          <p:nvPr>
            <p:ph type="ftr" sz="quarter" idx="12"/>
          </p:nvPr>
        </p:nvSpPr>
        <p:spPr/>
        <p:txBody>
          <a:bodyPr/>
          <a:lstStyle/>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a:p>
        </p:txBody>
      </p:sp>
      <p:sp>
        <p:nvSpPr>
          <p:cNvPr id="7" name="Date Placeholder 6"/>
          <p:cNvSpPr>
            <a:spLocks noGrp="1"/>
          </p:cNvSpPr>
          <p:nvPr>
            <p:ph type="dt" sz="half" idx="10"/>
          </p:nvPr>
        </p:nvSpPr>
        <p:spPr/>
        <p:txBody>
          <a:bodyPr/>
          <a:lstStyle/>
          <a:p>
            <a:pPr>
              <a:defRPr/>
            </a:pPr>
            <a:endParaRPr lang="fr-FR"/>
          </a:p>
        </p:txBody>
      </p:sp>
      <p:sp>
        <p:nvSpPr>
          <p:cNvPr id="8" name="Slide Number Placeholder 7"/>
          <p:cNvSpPr>
            <a:spLocks noGrp="1"/>
          </p:cNvSpPr>
          <p:nvPr>
            <p:ph type="sldNum" sz="quarter" idx="11"/>
          </p:nvPr>
        </p:nvSpPr>
        <p:spPr/>
        <p:txBody>
          <a:bodyPr/>
          <a:lstStyle/>
          <a:p>
            <a:pPr>
              <a:defRPr/>
            </a:pPr>
            <a:fld id="{86A66B33-244B-4311-88B2-9BF6FC5D4D05}" type="slidenum">
              <a:rPr lang="fr-FR" smtClean="0"/>
              <a:pPr>
                <a:defRPr/>
              </a:pPr>
              <a:t>‹N°›</a:t>
            </a:fld>
            <a:endParaRPr lang="fr-FR" dirty="0"/>
          </a:p>
        </p:txBody>
      </p:sp>
      <p:sp>
        <p:nvSpPr>
          <p:cNvPr id="9" name="Footer Placeholder 8"/>
          <p:cNvSpPr>
            <a:spLocks noGrp="1"/>
          </p:cNvSpPr>
          <p:nvPr>
            <p:ph type="ftr" sz="quarter" idx="12"/>
          </p:nvPr>
        </p:nvSpPr>
        <p:spPr/>
        <p:txBody>
          <a:bodyPr/>
          <a:lstStyle/>
          <a:p>
            <a:pPr>
              <a:defRPr/>
            </a:pP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fr-FR"/>
          </a:p>
        </p:txBody>
      </p:sp>
      <p:sp>
        <p:nvSpPr>
          <p:cNvPr id="6" name="Slide Number Placeholder 5"/>
          <p:cNvSpPr>
            <a:spLocks noGrp="1"/>
          </p:cNvSpPr>
          <p:nvPr>
            <p:ph type="sldNum" sz="quarter" idx="11"/>
          </p:nvPr>
        </p:nvSpPr>
        <p:spPr/>
        <p:txBody>
          <a:bodyPr/>
          <a:lstStyle/>
          <a:p>
            <a:pPr>
              <a:defRPr/>
            </a:pPr>
            <a:fld id="{B135FC7D-3E15-434C-A1D7-7E626DE392A2}" type="slidenum">
              <a:rPr lang="fr-FR" smtClean="0"/>
              <a:pPr>
                <a:defRPr/>
              </a:pPr>
              <a:t>‹N°›</a:t>
            </a:fld>
            <a:endParaRPr lang="fr-FR" dirty="0"/>
          </a:p>
        </p:txBody>
      </p:sp>
      <p:sp>
        <p:nvSpPr>
          <p:cNvPr id="7" name="Footer Placeholder 6"/>
          <p:cNvSpPr>
            <a:spLocks noGrp="1"/>
          </p:cNvSpPr>
          <p:nvPr>
            <p:ph type="ftr" sz="quarter" idx="12"/>
          </p:nvPr>
        </p:nvSpPr>
        <p:spPr/>
        <p:txBody>
          <a:bodyPr/>
          <a:lstStyle/>
          <a:p>
            <a:pP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5" name="Date Placeholder 14"/>
          <p:cNvSpPr>
            <a:spLocks noGrp="1"/>
          </p:cNvSpPr>
          <p:nvPr>
            <p:ph type="dt" sz="half" idx="10"/>
          </p:nvPr>
        </p:nvSpPr>
        <p:spPr/>
        <p:txBody>
          <a:bodyPr/>
          <a:lstStyle/>
          <a:p>
            <a:pPr>
              <a:defRPr/>
            </a:pPr>
            <a:endParaRPr lang="fr-FR"/>
          </a:p>
        </p:txBody>
      </p:sp>
      <p:sp>
        <p:nvSpPr>
          <p:cNvPr id="16" name="Slide Number Placeholder 15"/>
          <p:cNvSpPr>
            <a:spLocks noGrp="1"/>
          </p:cNvSpPr>
          <p:nvPr>
            <p:ph type="sldNum" sz="quarter" idx="11"/>
          </p:nvPr>
        </p:nvSpPr>
        <p:spPr/>
        <p:txBody>
          <a:bodyPr/>
          <a:lstStyle/>
          <a:p>
            <a:pPr>
              <a:defRPr/>
            </a:pPr>
            <a:fld id="{167D4788-79EA-481E-B5D1-6A8D039079B2}" type="slidenum">
              <a:rPr lang="fr-FR" smtClean="0"/>
              <a:pPr>
                <a:defRPr/>
              </a:pPr>
              <a:t>‹N°›</a:t>
            </a:fld>
            <a:endParaRPr lang="fr-FR" dirty="0"/>
          </a:p>
        </p:txBody>
      </p:sp>
      <p:sp>
        <p:nvSpPr>
          <p:cNvPr id="17" name="Footer Placeholder 16"/>
          <p:cNvSpPr>
            <a:spLocks noGrp="1"/>
          </p:cNvSpPr>
          <p:nvPr>
            <p:ph type="ftr" sz="quarter" idx="12"/>
          </p:nvPr>
        </p:nvSpPr>
        <p:spPr/>
        <p:txBody>
          <a:bodyPr/>
          <a:lstStyle/>
          <a:p>
            <a:pPr>
              <a:defRPr/>
            </a:pPr>
            <a:endParaRPr lang="fr-FR"/>
          </a:p>
        </p:txBody>
      </p:sp>
      <p:sp>
        <p:nvSpPr>
          <p:cNvPr id="18" name="Title 17"/>
          <p:cNvSpPr>
            <a:spLocks noGrp="1"/>
          </p:cNvSpPr>
          <p:nvPr>
            <p:ph type="title"/>
          </p:nvPr>
        </p:nvSpPr>
        <p:spPr/>
        <p:txBody>
          <a:bodyPr/>
          <a:lstStyle/>
          <a:p>
            <a:r>
              <a:rPr lang="fr-FR" smtClean="0"/>
              <a:t>Modifiez le style du titre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fr-FR" smtClean="0"/>
              <a:t>Modifiez le style du titre</a:t>
            </a:r>
            <a:endParaRPr lang="en-US"/>
          </a:p>
        </p:txBody>
      </p:sp>
      <p:sp>
        <p:nvSpPr>
          <p:cNvPr id="13" name="Date Placeholder 12"/>
          <p:cNvSpPr>
            <a:spLocks noGrp="1"/>
          </p:cNvSpPr>
          <p:nvPr>
            <p:ph type="dt" sz="half" idx="10"/>
          </p:nvPr>
        </p:nvSpPr>
        <p:spPr/>
        <p:txBody>
          <a:bodyPr/>
          <a:lstStyle/>
          <a:p>
            <a:pPr>
              <a:defRPr/>
            </a:pPr>
            <a:endParaRPr lang="fr-FR"/>
          </a:p>
        </p:txBody>
      </p:sp>
      <p:sp>
        <p:nvSpPr>
          <p:cNvPr id="14" name="Slide Number Placeholder 13"/>
          <p:cNvSpPr>
            <a:spLocks noGrp="1"/>
          </p:cNvSpPr>
          <p:nvPr>
            <p:ph type="sldNum" sz="quarter" idx="11"/>
          </p:nvPr>
        </p:nvSpPr>
        <p:spPr/>
        <p:txBody>
          <a:bodyPr/>
          <a:lstStyle/>
          <a:p>
            <a:pPr>
              <a:defRPr/>
            </a:pPr>
            <a:fld id="{725A57C6-09FD-49A6-8B17-137DDB37F42D}" type="slidenum">
              <a:rPr lang="fr-FR" smtClean="0"/>
              <a:pPr>
                <a:defRPr/>
              </a:pPr>
              <a:t>‹N°›</a:t>
            </a:fld>
            <a:endParaRPr lang="fr-FR" dirty="0"/>
          </a:p>
        </p:txBody>
      </p:sp>
      <p:sp>
        <p:nvSpPr>
          <p:cNvPr id="15" name="Footer Placeholder 14"/>
          <p:cNvSpPr>
            <a:spLocks noGrp="1"/>
          </p:cNvSpPr>
          <p:nvPr>
            <p:ph type="ftr" sz="quarter" idx="12"/>
          </p:nvPr>
        </p:nvSpPr>
        <p:spPr/>
        <p:txBody>
          <a:body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endParaRPr lang="fr-FR"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fr-F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DF16D44D-998C-42BA-90BA-7FA070655875}" type="slidenum">
              <a:rPr lang="fr-FR" smtClean="0"/>
              <a:pPr>
                <a:defRPr/>
              </a:pPr>
              <a:t>‹N°›</a:t>
            </a:fld>
            <a:endParaRPr lang="fr-FR" dirty="0"/>
          </a:p>
        </p:txBody>
      </p:sp>
    </p:spTree>
  </p:cSld>
  <p:clrMap bg1="dk1" tx1="lt1" bg2="dk2"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endParaRPr lang="fr-FR">
              <a:solidFill>
                <a:prstClr val="white">
                  <a:alpha val="60000"/>
                </a:prstClr>
              </a:solidFill>
            </a:endParaRPr>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6C3EAE7C-6B43-4480-BF13-09CB30542FB3}"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2437235551"/>
      </p:ext>
    </p:extLst>
  </p:cSld>
  <p:clrMap bg1="dk1" tx1="lt1" bg2="dk2"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1.wmf"/><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11.wmf"/><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image" Target="../media/image5.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wmf"/><Relationship Id="rId7" Type="http://schemas.openxmlformats.org/officeDocument/2006/relationships/image" Target="../media/image25.g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wmf"/><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gif"/><Relationship Id="rId5" Type="http://schemas.openxmlformats.org/officeDocument/2006/relationships/image" Target="../media/image5.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24923" y="2348880"/>
            <a:ext cx="7416824" cy="1512888"/>
          </a:xfrm>
        </p:spPr>
        <p:txBody>
          <a:bodyPr lIns="92075" tIns="46038" rIns="92075" bIns="46038"/>
          <a:lstStyle/>
          <a:p>
            <a:pPr eaLnBrk="1" hangingPunct="1">
              <a:defRPr/>
            </a:pPr>
            <a:r>
              <a:rPr lang="fr-FR" sz="4000" b="1" dirty="0" smtClean="0">
                <a:solidFill>
                  <a:srgbClr val="FFFF66"/>
                </a:solidFill>
                <a:ea typeface="Arial Unicode MS" pitchFamily="34" charset="-128"/>
                <a:cs typeface="Arial" charset="0"/>
              </a:rPr>
              <a:t>               LES GRAISSES</a:t>
            </a:r>
          </a:p>
        </p:txBody>
      </p:sp>
      <p:sp>
        <p:nvSpPr>
          <p:cNvPr id="2" name="Espace réservé de la date 1"/>
          <p:cNvSpPr>
            <a:spLocks noGrp="1"/>
          </p:cNvSpPr>
          <p:nvPr>
            <p:ph type="dt" sz="half" idx="10"/>
          </p:nvPr>
        </p:nvSpPr>
        <p:spPr/>
        <p:txBody>
          <a:bodyPr/>
          <a:lstStyle/>
          <a:p>
            <a:pPr>
              <a:defRPr/>
            </a:pPr>
            <a:r>
              <a:rPr lang="fr-FR" dirty="0" smtClean="0"/>
              <a:t>29 FEVRIER 2012</a:t>
            </a:r>
            <a:endParaRPr lang="fr-FR" dirty="0"/>
          </a:p>
        </p:txBody>
      </p:sp>
      <p:pic>
        <p:nvPicPr>
          <p:cNvPr id="3075" name="Picture 13" descr="MMj0283696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293096"/>
            <a:ext cx="1296987"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MIXOIL0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729553"/>
            <a:ext cx="2098054" cy="145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e 8"/>
          <p:cNvGrpSpPr/>
          <p:nvPr/>
        </p:nvGrpSpPr>
        <p:grpSpPr>
          <a:xfrm>
            <a:off x="523890" y="817764"/>
            <a:ext cx="3523444" cy="1308444"/>
            <a:chOff x="107504" y="548681"/>
            <a:chExt cx="5894834" cy="2376264"/>
          </a:xfrm>
        </p:grpSpPr>
        <p:sp>
          <p:nvSpPr>
            <p:cNvPr id="10" name="Rectangle à coins arrondis 9"/>
            <p:cNvSpPr/>
            <p:nvPr/>
          </p:nvSpPr>
          <p:spPr>
            <a:xfrm>
              <a:off x="107504" y="548681"/>
              <a:ext cx="5894834" cy="23762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Rectangle 22"/>
            <p:cNvSpPr>
              <a:spLocks noChangeArrowheads="1"/>
            </p:cNvSpPr>
            <p:nvPr/>
          </p:nvSpPr>
          <p:spPr bwMode="auto">
            <a:xfrm>
              <a:off x="4524375" y="1066800"/>
              <a:ext cx="7159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6" tIns="46013" rIns="92026" bIns="46013" anchor="ctr"/>
            <a:lstStyle/>
            <a:p>
              <a:pPr algn="ctr" defTabSz="912813"/>
              <a:r>
                <a:rPr lang="fr-FR" sz="3000">
                  <a:solidFill>
                    <a:srgbClr val="CCFF33"/>
                  </a:solidFill>
                  <a:ea typeface="Arial Unicode MS" pitchFamily="34" charset="-128"/>
                  <a:cs typeface="Arial" charset="0"/>
                </a:rPr>
                <a:t>et</a:t>
              </a:r>
            </a:p>
          </p:txBody>
        </p:sp>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629" y="728334"/>
              <a:ext cx="5256584" cy="2016958"/>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graphicFrame>
        <p:nvGraphicFramePr>
          <p:cNvPr id="81923" name="Group 3"/>
          <p:cNvGraphicFramePr>
            <a:graphicFrameLocks noGrp="1"/>
          </p:cNvGraphicFramePr>
          <p:nvPr>
            <p:ph type="tbl" idx="1"/>
          </p:nvPr>
        </p:nvGraphicFramePr>
        <p:xfrm>
          <a:off x="971550" y="1268413"/>
          <a:ext cx="6877050" cy="5041903"/>
        </p:xfrm>
        <a:graphic>
          <a:graphicData uri="http://schemas.openxmlformats.org/drawingml/2006/table">
            <a:tbl>
              <a:tblPr/>
              <a:tblGrid>
                <a:gridCol w="1543050"/>
                <a:gridCol w="1733550"/>
                <a:gridCol w="1881188"/>
                <a:gridCol w="1719262"/>
              </a:tblGrid>
              <a:tr h="452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400" b="1" i="1"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rgbClr val="FFFF66"/>
                          </a:solidFill>
                          <a:effectLst>
                            <a:outerShdw blurRad="38100" dist="38100" dir="2700000" algn="tl">
                              <a:srgbClr val="000000"/>
                            </a:outerShdw>
                          </a:effectLst>
                          <a:latin typeface="Tahoma" pitchFamily="34" charset="0"/>
                        </a:rPr>
                        <a:t>Polyurée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rgbClr val="FFFF66"/>
                          </a:solidFill>
                          <a:effectLst>
                            <a:outerShdw blurRad="38100" dist="38100" dir="2700000" algn="tl">
                              <a:srgbClr val="000000"/>
                            </a:outerShdw>
                          </a:effectLst>
                          <a:latin typeface="Tahoma" pitchFamily="34" charset="0"/>
                        </a:rPr>
                        <a:t>Bentone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rgbClr val="FFFF66"/>
                          </a:solidFill>
                          <a:effectLst>
                            <a:outerShdw blurRad="38100" dist="38100" dir="2700000" algn="tl">
                              <a:srgbClr val="000000"/>
                            </a:outerShdw>
                          </a:effectLst>
                          <a:latin typeface="Tahoma" pitchFamily="34" charset="0"/>
                        </a:rPr>
                        <a:t>Fluorée</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2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smtClean="0">
                          <a:ln>
                            <a:noFill/>
                          </a:ln>
                          <a:solidFill>
                            <a:srgbClr val="66FF33"/>
                          </a:solidFill>
                          <a:effectLst>
                            <a:outerShdw blurRad="38100" dist="38100" dir="2700000" algn="tl">
                              <a:srgbClr val="000000"/>
                            </a:outerShdw>
                          </a:effectLst>
                          <a:latin typeface="Tahoma" pitchFamily="34" charset="0"/>
                        </a:rPr>
                        <a:t>Aspect</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Lisse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Butyreuse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Lisse</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2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smtClean="0">
                          <a:ln>
                            <a:noFill/>
                          </a:ln>
                          <a:solidFill>
                            <a:srgbClr val="66FF33"/>
                          </a:solidFill>
                          <a:effectLst>
                            <a:outerShdw blurRad="38100" dist="38100" dir="2700000" algn="tl">
                              <a:srgbClr val="000000"/>
                            </a:outerShdw>
                          </a:effectLst>
                          <a:latin typeface="Tahoma" pitchFamily="34" charset="0"/>
                        </a:rPr>
                        <a:t>Adhérence</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Très bonne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Très bonne</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3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smtClean="0">
                          <a:ln>
                            <a:noFill/>
                          </a:ln>
                          <a:solidFill>
                            <a:srgbClr val="66FF33"/>
                          </a:solidFill>
                          <a:effectLst>
                            <a:outerShdw blurRad="38100" dist="38100" dir="2700000" algn="tl">
                              <a:srgbClr val="000000"/>
                            </a:outerShdw>
                          </a:effectLst>
                          <a:latin typeface="Tahoma" pitchFamily="34" charset="0"/>
                        </a:rPr>
                        <a:t>Stabilité mécanique</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Moyenne à excellente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Faible à bonne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3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smtClean="0">
                          <a:ln>
                            <a:noFill/>
                          </a:ln>
                          <a:solidFill>
                            <a:srgbClr val="66FF33"/>
                          </a:solidFill>
                          <a:effectLst>
                            <a:outerShdw blurRad="38100" dist="38100" dir="2700000" algn="tl">
                              <a:srgbClr val="000000"/>
                            </a:outerShdw>
                          </a:effectLst>
                          <a:latin typeface="Tahoma" pitchFamily="34" charset="0"/>
                        </a:rPr>
                        <a:t>Résistance à l’eau</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Excellente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Moyenne</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3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smtClean="0">
                          <a:ln>
                            <a:noFill/>
                          </a:ln>
                          <a:solidFill>
                            <a:srgbClr val="66FF33"/>
                          </a:solidFill>
                          <a:effectLst>
                            <a:outerShdw blurRad="38100" dist="38100" dir="2700000" algn="tl">
                              <a:srgbClr val="000000"/>
                            </a:outerShdw>
                          </a:effectLst>
                          <a:latin typeface="Tahoma" pitchFamily="34" charset="0"/>
                        </a:rPr>
                        <a:t>Résistance au délavage</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Excellente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3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dirty="0" smtClean="0">
                          <a:ln>
                            <a:noFill/>
                          </a:ln>
                          <a:solidFill>
                            <a:srgbClr val="66FF33"/>
                          </a:solidFill>
                          <a:effectLst>
                            <a:outerShdw blurRad="38100" dist="38100" dir="2700000" algn="tl">
                              <a:srgbClr val="000000"/>
                            </a:outerShdw>
                          </a:effectLst>
                          <a:latin typeface="Tahoma" pitchFamily="34" charset="0"/>
                        </a:rPr>
                        <a:t>Protection anti-rouille</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Excellente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 à excellente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Moyenne à bonne</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3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smtClean="0">
                          <a:ln>
                            <a:noFill/>
                          </a:ln>
                          <a:solidFill>
                            <a:srgbClr val="66FF33"/>
                          </a:solidFill>
                          <a:effectLst>
                            <a:outerShdw blurRad="38100" dist="38100" dir="2700000" algn="tl">
                              <a:srgbClr val="000000"/>
                            </a:outerShdw>
                          </a:effectLst>
                          <a:latin typeface="Tahoma" pitchFamily="34" charset="0"/>
                        </a:rPr>
                        <a:t>Point de goutte</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280°C</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300°C</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&gt; 300°C</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3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smtClean="0">
                          <a:ln>
                            <a:noFill/>
                          </a:ln>
                          <a:solidFill>
                            <a:srgbClr val="66FF33"/>
                          </a:solidFill>
                          <a:effectLst>
                            <a:outerShdw blurRad="38100" dist="38100" dir="2700000" algn="tl">
                              <a:srgbClr val="000000"/>
                            </a:outerShdw>
                          </a:effectLst>
                          <a:latin typeface="Tahoma" pitchFamily="34" charset="0"/>
                        </a:rPr>
                        <a:t>T° maxi service</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200°C</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180°C</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+ 250°C</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297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smtClean="0">
                          <a:ln>
                            <a:noFill/>
                          </a:ln>
                          <a:solidFill>
                            <a:srgbClr val="66FF33"/>
                          </a:solidFill>
                          <a:effectLst>
                            <a:outerShdw blurRad="38100" dist="38100" dir="2700000" algn="tl">
                              <a:srgbClr val="000000"/>
                            </a:outerShdw>
                          </a:effectLst>
                          <a:latin typeface="Tahoma" pitchFamily="34" charset="0"/>
                        </a:rPr>
                        <a:t>Applications</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Basse et Haute T° </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Haute vitesse / FEB</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Haute T°/ Résistance aux acides</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Très haute T°</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Acides forts / 02</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2348" name="Rectangle 60"/>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a:solidFill>
                  <a:srgbClr val="FFFF66"/>
                </a:solidFill>
                <a:ea typeface="Arial Unicode MS" pitchFamily="34" charset="-128"/>
                <a:cs typeface="Arial" charset="0"/>
              </a:rPr>
              <a:t>Les graisses</a:t>
            </a:r>
          </a:p>
        </p:txBody>
      </p:sp>
      <p:sp>
        <p:nvSpPr>
          <p:cNvPr id="12349" name="Rectangle 61"/>
          <p:cNvSpPr>
            <a:spLocks noChangeArrowheads="1"/>
          </p:cNvSpPr>
          <p:nvPr/>
        </p:nvSpPr>
        <p:spPr bwMode="auto">
          <a:xfrm>
            <a:off x="0" y="549275"/>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a:solidFill>
                  <a:srgbClr val="FFFF66"/>
                </a:solidFill>
                <a:latin typeface="Arial" charset="0"/>
                <a:ea typeface="Arial Unicode MS" pitchFamily="34" charset="-128"/>
                <a:cs typeface="Arial" charset="0"/>
              </a:rPr>
              <a:t>Epaississants – Les gélifiants</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sp>
        <p:nvSpPr>
          <p:cNvPr id="13315" name="Rectangle 3"/>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83972" name="Rectangle 4"/>
          <p:cNvSpPr>
            <a:spLocks noChangeArrowheads="1"/>
          </p:cNvSpPr>
          <p:nvPr/>
        </p:nvSpPr>
        <p:spPr bwMode="auto">
          <a:xfrm>
            <a:off x="684212" y="1522413"/>
            <a:ext cx="8135937" cy="1323975"/>
          </a:xfrm>
          <a:prstGeom prst="rect">
            <a:avLst/>
          </a:prstGeom>
          <a:noFill/>
          <a:ln w="38100" cmpd="dbl">
            <a:solidFill>
              <a:schemeClr val="tx1"/>
            </a:solidFill>
            <a:miter lim="800000"/>
            <a:headEnd/>
            <a:tailEnd/>
          </a:ln>
          <a:effectLst/>
          <a:extLst/>
        </p:spPr>
        <p:txBody>
          <a:bodyPr lIns="92075" tIns="46038" rIns="92075" bIns="46038">
            <a:spAutoFit/>
          </a:bodyPr>
          <a:lstStyle/>
          <a:p>
            <a:pPr algn="ctr" eaLnBrk="0" hangingPunct="0">
              <a:spcBef>
                <a:spcPct val="50000"/>
              </a:spcBef>
              <a:defRPr/>
            </a:pPr>
            <a:r>
              <a:rPr lang="fr-FR" sz="3200" b="1" dirty="0">
                <a:solidFill>
                  <a:srgbClr val="FFFF66"/>
                </a:solidFill>
                <a:effectLst>
                  <a:outerShdw blurRad="38100" dist="38100" dir="2700000" algn="tl">
                    <a:srgbClr val="000000"/>
                  </a:outerShdw>
                </a:effectLst>
                <a:latin typeface="Arial" charset="0"/>
                <a:cs typeface="Arial" charset="0"/>
              </a:rPr>
              <a:t>C’est</a:t>
            </a:r>
            <a:r>
              <a:rPr lang="fr-FR" sz="3200" b="1" dirty="0">
                <a:solidFill>
                  <a:srgbClr val="FFFF66"/>
                </a:solidFill>
                <a:effectLst>
                  <a:outerShdw blurRad="38100" dist="38100" dir="2700000" algn="tl">
                    <a:srgbClr val="000000"/>
                  </a:outerShdw>
                </a:effectLst>
                <a:latin typeface="Arial Black" pitchFamily="34" charset="0"/>
                <a:cs typeface="Arial" charset="0"/>
              </a:rPr>
              <a:t> L’HUILE de BASE </a:t>
            </a:r>
            <a:r>
              <a:rPr lang="fr-FR" sz="3200" b="1" dirty="0">
                <a:solidFill>
                  <a:srgbClr val="FFFF66"/>
                </a:solidFill>
                <a:effectLst>
                  <a:outerShdw blurRad="38100" dist="38100" dir="2700000" algn="tl">
                    <a:srgbClr val="000000"/>
                  </a:outerShdw>
                </a:effectLst>
                <a:latin typeface="Arial" charset="0"/>
                <a:cs typeface="Arial" charset="0"/>
              </a:rPr>
              <a:t>qui</a:t>
            </a:r>
            <a:r>
              <a:rPr lang="fr-FR" sz="3200" b="1" dirty="0">
                <a:solidFill>
                  <a:srgbClr val="FFFF66"/>
                </a:solidFill>
                <a:effectLst>
                  <a:outerShdw blurRad="38100" dist="38100" dir="2700000" algn="tl">
                    <a:srgbClr val="000000"/>
                  </a:outerShdw>
                </a:effectLst>
                <a:latin typeface="Arial Black" pitchFamily="34" charset="0"/>
                <a:cs typeface="Arial" charset="0"/>
              </a:rPr>
              <a:t> ASSURE</a:t>
            </a:r>
          </a:p>
          <a:p>
            <a:pPr algn="ctr" eaLnBrk="0" hangingPunct="0">
              <a:spcBef>
                <a:spcPct val="50000"/>
              </a:spcBef>
              <a:defRPr/>
            </a:pPr>
            <a:r>
              <a:rPr lang="fr-FR" sz="3200" b="1" dirty="0">
                <a:solidFill>
                  <a:srgbClr val="FFFF66"/>
                </a:solidFill>
                <a:effectLst>
                  <a:outerShdw blurRad="38100" dist="38100" dir="2700000" algn="tl">
                    <a:srgbClr val="000000"/>
                  </a:outerShdw>
                </a:effectLst>
                <a:latin typeface="Arial Black" pitchFamily="34" charset="0"/>
                <a:cs typeface="Arial" charset="0"/>
              </a:rPr>
              <a:t>LA LUBRIFICATION</a:t>
            </a:r>
            <a:endParaRPr lang="fr-FR" sz="2000" b="1" dirty="0">
              <a:solidFill>
                <a:srgbClr val="FFFF66"/>
              </a:solidFill>
              <a:effectLst>
                <a:outerShdw blurRad="38100" dist="38100" dir="2700000" algn="tl">
                  <a:srgbClr val="000000"/>
                </a:outerShdw>
              </a:effectLst>
              <a:latin typeface="Arial Black" pitchFamily="34" charset="0"/>
              <a:cs typeface="Arial" charset="0"/>
            </a:endParaRPr>
          </a:p>
        </p:txBody>
      </p:sp>
      <p:sp>
        <p:nvSpPr>
          <p:cNvPr id="13317" name="Rectangle 5"/>
          <p:cNvSpPr>
            <a:spLocks noChangeArrowheads="1"/>
          </p:cNvSpPr>
          <p:nvPr/>
        </p:nvSpPr>
        <p:spPr bwMode="auto">
          <a:xfrm>
            <a:off x="0" y="2925763"/>
            <a:ext cx="9144000"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fr-FR" sz="2400" b="1" i="1" dirty="0">
                <a:solidFill>
                  <a:srgbClr val="FFFF66"/>
                </a:solidFill>
                <a:latin typeface="Arial Black" pitchFamily="34" charset="0"/>
                <a:cs typeface="Arial" charset="0"/>
              </a:rPr>
              <a:t>La nature, la viscosité et l’indice de viscosité</a:t>
            </a:r>
          </a:p>
          <a:p>
            <a:pPr algn="ctr" eaLnBrk="0" hangingPunct="0">
              <a:spcBef>
                <a:spcPct val="50000"/>
              </a:spcBef>
            </a:pPr>
            <a:r>
              <a:rPr lang="fr-FR" sz="2400" b="1" i="1" dirty="0">
                <a:solidFill>
                  <a:srgbClr val="FFFF66"/>
                </a:solidFill>
                <a:latin typeface="Arial" charset="0"/>
                <a:cs typeface="Arial" charset="0"/>
              </a:rPr>
              <a:t>doivent être adaptés aux conditions de fonctionnement</a:t>
            </a:r>
            <a:r>
              <a:rPr lang="fr-FR" sz="2400" b="1" i="1" dirty="0">
                <a:solidFill>
                  <a:schemeClr val="folHlink"/>
                </a:solidFill>
                <a:latin typeface="Arial" charset="0"/>
                <a:cs typeface="Arial" charset="0"/>
              </a:rPr>
              <a:t> </a:t>
            </a:r>
          </a:p>
          <a:p>
            <a:pPr algn="ctr" eaLnBrk="0" hangingPunct="0">
              <a:spcBef>
                <a:spcPct val="50000"/>
              </a:spcBef>
            </a:pPr>
            <a:endParaRPr lang="fr-FR" sz="800" b="1" i="1" dirty="0">
              <a:solidFill>
                <a:schemeClr val="folHlink"/>
              </a:solidFill>
              <a:latin typeface="Arial" charset="0"/>
              <a:cs typeface="Arial" charset="0"/>
            </a:endParaRPr>
          </a:p>
          <a:p>
            <a:pPr eaLnBrk="0" hangingPunct="0">
              <a:spcBef>
                <a:spcPct val="50000"/>
              </a:spcBef>
            </a:pPr>
            <a:r>
              <a:rPr lang="fr-FR" sz="2000" dirty="0">
                <a:latin typeface="Arial" charset="0"/>
                <a:cs typeface="Arial" charset="0"/>
              </a:rPr>
              <a:t>		</a:t>
            </a:r>
            <a:r>
              <a:rPr lang="fr-FR" sz="2000" b="1" dirty="0">
                <a:latin typeface="Arial" charset="0"/>
                <a:cs typeface="Arial" charset="0"/>
              </a:rPr>
              <a:t>- Température de fonctionnement  (basse et haute)</a:t>
            </a:r>
          </a:p>
          <a:p>
            <a:pPr eaLnBrk="0" hangingPunct="0">
              <a:spcBef>
                <a:spcPct val="50000"/>
              </a:spcBef>
            </a:pPr>
            <a:r>
              <a:rPr lang="fr-FR" sz="2000" b="1" dirty="0">
                <a:latin typeface="Arial" charset="0"/>
                <a:cs typeface="Arial" charset="0"/>
              </a:rPr>
              <a:t>		- Charges et chocs</a:t>
            </a:r>
          </a:p>
          <a:p>
            <a:pPr eaLnBrk="0" hangingPunct="0">
              <a:spcBef>
                <a:spcPct val="50000"/>
              </a:spcBef>
            </a:pPr>
            <a:r>
              <a:rPr lang="fr-FR" sz="2000" b="1" dirty="0">
                <a:latin typeface="Arial" charset="0"/>
                <a:cs typeface="Arial" charset="0"/>
              </a:rPr>
              <a:t>		- Vitesse et accélérations</a:t>
            </a:r>
          </a:p>
          <a:p>
            <a:pPr eaLnBrk="0" hangingPunct="0">
              <a:spcBef>
                <a:spcPct val="50000"/>
              </a:spcBef>
            </a:pPr>
            <a:r>
              <a:rPr lang="fr-FR" sz="2000" b="1" dirty="0">
                <a:latin typeface="Arial" charset="0"/>
                <a:cs typeface="Arial" charset="0"/>
              </a:rPr>
              <a:t>		- Présence d’eau et délavage</a:t>
            </a:r>
          </a:p>
          <a:p>
            <a:pPr eaLnBrk="0" hangingPunct="0">
              <a:spcBef>
                <a:spcPct val="50000"/>
              </a:spcBef>
            </a:pPr>
            <a:r>
              <a:rPr lang="fr-FR" sz="2000" b="1" dirty="0">
                <a:latin typeface="Arial" charset="0"/>
                <a:cs typeface="Arial" charset="0"/>
              </a:rPr>
              <a:t>		- Résistance au cisaillement</a:t>
            </a:r>
          </a:p>
          <a:p>
            <a:pPr eaLnBrk="0" hangingPunct="0">
              <a:spcBef>
                <a:spcPct val="50000"/>
              </a:spcBef>
            </a:pPr>
            <a:r>
              <a:rPr lang="fr-FR" sz="2000" b="1" dirty="0">
                <a:latin typeface="Arial" charset="0"/>
                <a:cs typeface="Arial" charset="0"/>
              </a:rPr>
              <a:t>		- Mise en œuvre par graissage centralisé… etc…</a:t>
            </a:r>
          </a:p>
        </p:txBody>
      </p:sp>
      <p:sp>
        <p:nvSpPr>
          <p:cNvPr id="13318" name="Rectangle 6"/>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a:solidFill>
                  <a:srgbClr val="FFFF66"/>
                </a:solidFill>
                <a:ea typeface="Arial Unicode MS" pitchFamily="34" charset="-128"/>
                <a:cs typeface="Arial" charset="0"/>
              </a:rPr>
              <a:t>Les graisses</a:t>
            </a:r>
          </a:p>
        </p:txBody>
      </p:sp>
      <p:pic>
        <p:nvPicPr>
          <p:cNvPr id="13319" name="Picture 5" descr="MMj0365319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99338" y="476250"/>
            <a:ext cx="1420812"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0" name="Rectangle 1"/>
          <p:cNvSpPr>
            <a:spLocks noChangeArrowheads="1"/>
          </p:cNvSpPr>
          <p:nvPr/>
        </p:nvSpPr>
        <p:spPr bwMode="auto">
          <a:xfrm rot="10800000" flipV="1">
            <a:off x="395288" y="514350"/>
            <a:ext cx="3816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3200" dirty="0">
                <a:solidFill>
                  <a:srgbClr val="FFFF00"/>
                </a:solidFill>
              </a:rPr>
              <a:t>L’huile de base</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0" y="1628775"/>
            <a:ext cx="9144000" cy="1439863"/>
          </a:xfrm>
        </p:spPr>
        <p:txBody>
          <a:bodyPr wrap="square" numCol="1" anchorCtr="0" compatLnSpc="1">
            <a:prstTxWarp prst="textNoShape">
              <a:avLst/>
            </a:prstTxWarp>
          </a:bodyPr>
          <a:lstStyle/>
          <a:p>
            <a:pPr eaLnBrk="1" hangingPunct="1">
              <a:buFont typeface="Wingdings" pitchFamily="2" charset="2"/>
              <a:buNone/>
              <a:defRPr/>
            </a:pPr>
            <a:r>
              <a:rPr lang="fr-FR" sz="2400" b="1" smtClean="0">
                <a:effectLst>
                  <a:outerShdw blurRad="38100" dist="38100" dir="2700000" algn="tl">
                    <a:srgbClr val="2F5897"/>
                  </a:outerShdw>
                </a:effectLst>
                <a:latin typeface="Arial" charset="0"/>
                <a:cs typeface="Arial" charset="0"/>
              </a:rPr>
              <a:t>   La viscosité de l’huile de base est un paramètre essentiel qui se détermine en fonction de la vitesse et de la charge.</a:t>
            </a:r>
            <a:endParaRPr lang="fr-FR" sz="2400" b="1" u="sng" smtClean="0">
              <a:effectLst>
                <a:outerShdw blurRad="38100" dist="38100" dir="2700000" algn="tl">
                  <a:srgbClr val="2F5897"/>
                </a:outerShdw>
              </a:effectLst>
              <a:latin typeface="Arial" charset="0"/>
              <a:cs typeface="Arial" charset="0"/>
            </a:endParaRPr>
          </a:p>
        </p:txBody>
      </p:sp>
      <p:sp>
        <p:nvSpPr>
          <p:cNvPr id="13315" name="Rectangle 2"/>
          <p:cNvSpPr>
            <a:spLocks noGrp="1" noChangeArrowheads="1"/>
          </p:cNvSpPr>
          <p:nvPr>
            <p:ph type="title"/>
          </p:nvPr>
        </p:nvSpPr>
        <p:spPr>
          <a:xfrm>
            <a:off x="0" y="0"/>
            <a:ext cx="9144000" cy="1484313"/>
          </a:xfrm>
        </p:spPr>
        <p:txBody>
          <a:bodyPr/>
          <a:lstStyle/>
          <a:p>
            <a:pPr eaLnBrk="1" hangingPunct="1">
              <a:defRPr/>
            </a:pPr>
            <a:r>
              <a:rPr lang="fr-FR" sz="2800" b="1" dirty="0" smtClean="0">
                <a:solidFill>
                  <a:srgbClr val="FFFF66"/>
                </a:solidFill>
                <a:effectLst/>
                <a:latin typeface="Tahoma" pitchFamily="34" charset="0"/>
                <a:ea typeface="Arial Unicode MS" pitchFamily="34" charset="-128"/>
                <a:cs typeface="Arial" charset="0"/>
              </a:rPr>
              <a:t>     </a:t>
            </a:r>
            <a:r>
              <a:rPr lang="fr-FR" sz="2400" b="1" dirty="0">
                <a:solidFill>
                  <a:srgbClr val="FFFF00"/>
                </a:solidFill>
                <a:effectLst/>
                <a:latin typeface="Arial" pitchFamily="34" charset="0"/>
                <a:ea typeface="+mn-ea"/>
                <a:cs typeface="Arial" pitchFamily="34" charset="0"/>
              </a:rPr>
              <a:t>L’huile de </a:t>
            </a:r>
            <a:r>
              <a:rPr lang="fr-FR" sz="2400" b="1" dirty="0" smtClean="0">
                <a:solidFill>
                  <a:srgbClr val="FFFF00"/>
                </a:solidFill>
                <a:effectLst/>
                <a:latin typeface="Arial" pitchFamily="34" charset="0"/>
                <a:ea typeface="+mn-ea"/>
                <a:cs typeface="Arial" pitchFamily="34" charset="0"/>
              </a:rPr>
              <a:t>base</a:t>
            </a:r>
            <a:r>
              <a:rPr lang="fr-FR" sz="2400" b="1" dirty="0">
                <a:solidFill>
                  <a:srgbClr val="FFFF00"/>
                </a:solidFill>
                <a:effectLst/>
                <a:latin typeface="Tahoma" pitchFamily="34" charset="0"/>
                <a:ea typeface="Arial Unicode MS" pitchFamily="34" charset="-128"/>
                <a:cs typeface="Arial" charset="0"/>
              </a:rPr>
              <a:t> </a:t>
            </a:r>
            <a:r>
              <a:rPr lang="fr-FR" sz="2400" b="1" dirty="0" smtClean="0">
                <a:solidFill>
                  <a:srgbClr val="FFFF66"/>
                </a:solidFill>
                <a:effectLst/>
                <a:latin typeface="Tahoma" pitchFamily="34" charset="0"/>
                <a:ea typeface="Arial Unicode MS" pitchFamily="34" charset="-128"/>
                <a:cs typeface="Arial" charset="0"/>
              </a:rPr>
              <a:t>                                       </a:t>
            </a:r>
            <a:r>
              <a:rPr lang="fr-FR" sz="2400" b="1" dirty="0" smtClean="0">
                <a:solidFill>
                  <a:srgbClr val="FFFF00"/>
                </a:solidFill>
                <a:effectLst/>
                <a:latin typeface="Tahoma" pitchFamily="34" charset="0"/>
                <a:ea typeface="Arial Unicode MS" pitchFamily="34" charset="-128"/>
                <a:cs typeface="Arial" charset="0"/>
              </a:rPr>
              <a:t>Les </a:t>
            </a:r>
            <a:r>
              <a:rPr lang="fr-FR" sz="2400" b="1" dirty="0">
                <a:solidFill>
                  <a:srgbClr val="FFFF00"/>
                </a:solidFill>
                <a:effectLst/>
                <a:latin typeface="Tahoma" pitchFamily="34" charset="0"/>
                <a:ea typeface="Arial Unicode MS" pitchFamily="34" charset="-128"/>
                <a:cs typeface="Arial" charset="0"/>
              </a:rPr>
              <a:t>graisses</a:t>
            </a:r>
            <a:br>
              <a:rPr lang="fr-FR" sz="2400" b="1" dirty="0">
                <a:solidFill>
                  <a:srgbClr val="FFFF00"/>
                </a:solidFill>
                <a:effectLst/>
                <a:latin typeface="Tahoma" pitchFamily="34" charset="0"/>
                <a:ea typeface="Arial Unicode MS" pitchFamily="34" charset="-128"/>
                <a:cs typeface="Arial" charset="0"/>
              </a:rPr>
            </a:br>
            <a:r>
              <a:rPr lang="fr-FR" sz="2400" b="1" dirty="0">
                <a:solidFill>
                  <a:srgbClr val="FFFF00"/>
                </a:solidFill>
                <a:effectLst/>
                <a:latin typeface="Arial" pitchFamily="34" charset="0"/>
                <a:ea typeface="+mn-ea"/>
                <a:cs typeface="Arial" pitchFamily="34" charset="0"/>
              </a:rPr>
              <a:t/>
            </a:r>
            <a:br>
              <a:rPr lang="fr-FR" sz="2400" b="1" dirty="0">
                <a:solidFill>
                  <a:srgbClr val="FFFF00"/>
                </a:solidFill>
                <a:effectLst/>
                <a:latin typeface="Arial" pitchFamily="34" charset="0"/>
                <a:ea typeface="+mn-ea"/>
                <a:cs typeface="Arial" pitchFamily="34" charset="0"/>
              </a:rPr>
            </a:br>
            <a:endParaRPr lang="fr-FR" sz="2400" b="1" dirty="0">
              <a:solidFill>
                <a:srgbClr val="FFFF00"/>
              </a:solidFill>
              <a:ea typeface="Arial Unicode MS" pitchFamily="34" charset="-128"/>
              <a:cs typeface="Arial" charset="0"/>
            </a:endParaRPr>
          </a:p>
        </p:txBody>
      </p:sp>
      <p:pic>
        <p:nvPicPr>
          <p:cNvPr id="18436" name="Picture 4" descr="MMj0365319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69213" y="69215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0" y="3716338"/>
            <a:ext cx="91440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273050" indent="-255588" algn="ctr">
              <a:spcBef>
                <a:spcPct val="20000"/>
              </a:spcBef>
              <a:buSzPct val="60000"/>
              <a:buFont typeface="Wingdings" pitchFamily="2" charset="2"/>
              <a:buNone/>
              <a:defRPr/>
            </a:pPr>
            <a:r>
              <a:rPr lang="fr-FR" sz="2400" b="1">
                <a:solidFill>
                  <a:prstClr val="white"/>
                </a:solidFill>
                <a:effectLst>
                  <a:outerShdw blurRad="38100" dist="38100" dir="2700000" algn="tl">
                    <a:srgbClr val="2F5897"/>
                  </a:outerShdw>
                </a:effectLst>
                <a:latin typeface="Arial" charset="0"/>
                <a:cs typeface="Arial" charset="0"/>
              </a:rPr>
              <a:t>   </a:t>
            </a:r>
            <a:r>
              <a:rPr lang="fr-FR" sz="2400" b="1" u="sng">
                <a:solidFill>
                  <a:prstClr val="white"/>
                </a:solidFill>
                <a:effectLst>
                  <a:outerShdw blurRad="38100" dist="38100" dir="2700000" algn="tl">
                    <a:srgbClr val="2F5897"/>
                  </a:outerShdw>
                </a:effectLst>
                <a:latin typeface="Arial" charset="0"/>
                <a:cs typeface="Arial" charset="0"/>
              </a:rPr>
              <a:t>Plus la vitesse est élevée,</a:t>
            </a:r>
          </a:p>
          <a:p>
            <a:pPr marL="273050" indent="-255588" algn="ctr">
              <a:spcBef>
                <a:spcPct val="20000"/>
              </a:spcBef>
              <a:buSzPct val="60000"/>
              <a:buFont typeface="Wingdings" pitchFamily="2" charset="2"/>
              <a:buNone/>
              <a:defRPr/>
            </a:pPr>
            <a:endParaRPr lang="fr-FR" sz="800" b="1" u="sng">
              <a:solidFill>
                <a:prstClr val="white"/>
              </a:solidFill>
              <a:effectLst>
                <a:outerShdw blurRad="38100" dist="38100" dir="2700000" algn="tl">
                  <a:srgbClr val="2F5897"/>
                </a:outerShdw>
              </a:effectLst>
              <a:latin typeface="Arial" charset="0"/>
              <a:cs typeface="Arial" charset="0"/>
            </a:endParaRPr>
          </a:p>
          <a:p>
            <a:pPr marL="273050" indent="-255588" algn="ctr">
              <a:spcBef>
                <a:spcPct val="20000"/>
              </a:spcBef>
              <a:buSzPct val="60000"/>
              <a:buFont typeface="Wingdings" pitchFamily="2" charset="2"/>
              <a:buNone/>
              <a:defRPr/>
            </a:pPr>
            <a:r>
              <a:rPr lang="fr-FR" sz="2400" b="1" u="sng">
                <a:solidFill>
                  <a:prstClr val="white"/>
                </a:solidFill>
                <a:effectLst>
                  <a:outerShdw blurRad="38100" dist="38100" dir="2700000" algn="tl">
                    <a:srgbClr val="2F5897"/>
                  </a:outerShdw>
                </a:effectLst>
                <a:latin typeface="Arial" charset="0"/>
                <a:cs typeface="Arial" charset="0"/>
              </a:rPr>
              <a:t>plus la viscosité doit être faible</a:t>
            </a:r>
          </a:p>
          <a:p>
            <a:pPr marL="273050" indent="-255588" algn="ctr">
              <a:spcBef>
                <a:spcPct val="20000"/>
              </a:spcBef>
              <a:buSzPct val="60000"/>
              <a:buFont typeface="Wingdings" pitchFamily="2" charset="2"/>
              <a:buChar char=""/>
              <a:defRPr/>
            </a:pPr>
            <a:endParaRPr lang="fr-FR" sz="2400" b="1" u="sng">
              <a:solidFill>
                <a:prstClr val="white"/>
              </a:solidFill>
              <a:effectLst>
                <a:outerShdw blurRad="38100" dist="38100" dir="2700000" algn="tl">
                  <a:srgbClr val="2F5897"/>
                </a:outerShdw>
              </a:effectLst>
              <a:latin typeface="Arial" charset="0"/>
              <a:cs typeface="Arial" charset="0"/>
            </a:endParaRPr>
          </a:p>
          <a:p>
            <a:pPr marL="273050" indent="-255588" algn="ctr">
              <a:spcBef>
                <a:spcPct val="20000"/>
              </a:spcBef>
              <a:buSzPct val="60000"/>
              <a:buFont typeface="Wingdings" pitchFamily="2" charset="2"/>
              <a:buNone/>
              <a:defRPr/>
            </a:pPr>
            <a:r>
              <a:rPr lang="fr-FR" sz="2400" b="1" u="sng">
                <a:solidFill>
                  <a:prstClr val="white"/>
                </a:solidFill>
                <a:effectLst>
                  <a:outerShdw blurRad="38100" dist="38100" dir="2700000" algn="tl">
                    <a:srgbClr val="2F5897"/>
                  </a:outerShdw>
                </a:effectLst>
                <a:latin typeface="Arial" charset="0"/>
                <a:cs typeface="Arial" charset="0"/>
              </a:rPr>
              <a:t>Plus la charge est élevée,</a:t>
            </a:r>
          </a:p>
          <a:p>
            <a:pPr marL="273050" indent="-255588" algn="ctr">
              <a:spcBef>
                <a:spcPct val="20000"/>
              </a:spcBef>
              <a:buSzPct val="60000"/>
              <a:buFont typeface="Wingdings" pitchFamily="2" charset="2"/>
              <a:buNone/>
              <a:defRPr/>
            </a:pPr>
            <a:endParaRPr lang="fr-FR" sz="800" b="1" u="sng">
              <a:solidFill>
                <a:prstClr val="white"/>
              </a:solidFill>
              <a:effectLst>
                <a:outerShdw blurRad="38100" dist="38100" dir="2700000" algn="tl">
                  <a:srgbClr val="2F5897"/>
                </a:outerShdw>
              </a:effectLst>
              <a:latin typeface="Arial" charset="0"/>
              <a:cs typeface="Arial" charset="0"/>
            </a:endParaRPr>
          </a:p>
          <a:p>
            <a:pPr marL="273050" indent="-255588" algn="ctr">
              <a:spcBef>
                <a:spcPct val="20000"/>
              </a:spcBef>
              <a:buSzPct val="60000"/>
              <a:buFont typeface="Wingdings" pitchFamily="2" charset="2"/>
              <a:buNone/>
              <a:defRPr/>
            </a:pPr>
            <a:r>
              <a:rPr lang="fr-FR" sz="2400" b="1" u="sng">
                <a:solidFill>
                  <a:prstClr val="white"/>
                </a:solidFill>
                <a:effectLst>
                  <a:outerShdw blurRad="38100" dist="38100" dir="2700000" algn="tl">
                    <a:srgbClr val="2F5897"/>
                  </a:outerShdw>
                </a:effectLst>
                <a:latin typeface="Arial" charset="0"/>
                <a:cs typeface="Arial" charset="0"/>
              </a:rPr>
              <a:t>plus la viscosité doit être forte</a:t>
            </a:r>
          </a:p>
        </p:txBody>
      </p:sp>
    </p:spTree>
    <p:extLst>
      <p:ext uri="{BB962C8B-B14F-4D97-AF65-F5344CB8AC3E}">
        <p14:creationId xmlns:p14="http://schemas.microsoft.com/office/powerpoint/2010/main" val="23351433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solidFill>
                  <a:prstClr val="white"/>
                </a:solidFill>
                <a:latin typeface="Verdana" pitchFamily="34" charset="0"/>
              </a:rPr>
              <a:t> </a:t>
            </a:r>
          </a:p>
        </p:txBody>
      </p:sp>
      <p:sp>
        <p:nvSpPr>
          <p:cNvPr id="15363" name="Rectangle 3"/>
          <p:cNvSpPr>
            <a:spLocks noChangeArrowheads="1"/>
          </p:cNvSpPr>
          <p:nvPr/>
        </p:nvSpPr>
        <p:spPr bwMode="auto">
          <a:xfrm>
            <a:off x="0" y="497606"/>
            <a:ext cx="9144000" cy="43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dirty="0">
                <a:solidFill>
                  <a:srgbClr val="FFFF00"/>
                </a:solidFill>
                <a:latin typeface="Arial" charset="0"/>
                <a:ea typeface="Arial Unicode MS" pitchFamily="34" charset="-128"/>
                <a:cs typeface="Arial" charset="0"/>
              </a:rPr>
              <a:t>Indice de viscosité</a:t>
            </a:r>
          </a:p>
        </p:txBody>
      </p:sp>
      <p:sp>
        <p:nvSpPr>
          <p:cNvPr id="15364" name="Line 4"/>
          <p:cNvSpPr>
            <a:spLocks noChangeShapeType="1"/>
          </p:cNvSpPr>
          <p:nvPr/>
        </p:nvSpPr>
        <p:spPr bwMode="auto">
          <a:xfrm>
            <a:off x="1187450" y="2133600"/>
            <a:ext cx="0" cy="43910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15365" name="Line 5"/>
          <p:cNvSpPr>
            <a:spLocks noChangeShapeType="1"/>
          </p:cNvSpPr>
          <p:nvPr/>
        </p:nvSpPr>
        <p:spPr bwMode="auto">
          <a:xfrm>
            <a:off x="1187450" y="6524625"/>
            <a:ext cx="71294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15366" name="Line 6"/>
          <p:cNvSpPr>
            <a:spLocks noChangeShapeType="1"/>
          </p:cNvSpPr>
          <p:nvPr/>
        </p:nvSpPr>
        <p:spPr bwMode="auto">
          <a:xfrm>
            <a:off x="3276600" y="2636838"/>
            <a:ext cx="0" cy="3887787"/>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15367" name="Line 7"/>
          <p:cNvSpPr>
            <a:spLocks noChangeShapeType="1"/>
          </p:cNvSpPr>
          <p:nvPr/>
        </p:nvSpPr>
        <p:spPr bwMode="auto">
          <a:xfrm>
            <a:off x="6300788" y="2636838"/>
            <a:ext cx="0" cy="3887787"/>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15368" name="Text Box 8"/>
          <p:cNvSpPr txBox="1">
            <a:spLocks noChangeArrowheads="1"/>
          </p:cNvSpPr>
          <p:nvPr/>
        </p:nvSpPr>
        <p:spPr bwMode="auto">
          <a:xfrm>
            <a:off x="611188" y="2060575"/>
            <a:ext cx="1223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fr-FR" sz="1200">
              <a:solidFill>
                <a:prstClr val="white"/>
              </a:solidFill>
              <a:latin typeface="Arial" charset="0"/>
            </a:endParaRPr>
          </a:p>
        </p:txBody>
      </p:sp>
      <p:sp>
        <p:nvSpPr>
          <p:cNvPr id="15369" name="Text Box 9"/>
          <p:cNvSpPr txBox="1">
            <a:spLocks noChangeArrowheads="1"/>
          </p:cNvSpPr>
          <p:nvPr/>
        </p:nvSpPr>
        <p:spPr bwMode="auto">
          <a:xfrm>
            <a:off x="250825" y="2133600"/>
            <a:ext cx="8651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b="1" dirty="0">
                <a:solidFill>
                  <a:srgbClr val="FF0000"/>
                </a:solidFill>
                <a:latin typeface="Arial" charset="0"/>
              </a:rPr>
              <a:t>Viscosité</a:t>
            </a:r>
          </a:p>
        </p:txBody>
      </p:sp>
      <p:sp>
        <p:nvSpPr>
          <p:cNvPr id="15370" name="Text Box 10"/>
          <p:cNvSpPr txBox="1">
            <a:spLocks noChangeArrowheads="1"/>
          </p:cNvSpPr>
          <p:nvPr/>
        </p:nvSpPr>
        <p:spPr bwMode="auto">
          <a:xfrm>
            <a:off x="8316913" y="64531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b="1">
                <a:solidFill>
                  <a:prstClr val="white"/>
                </a:solidFill>
                <a:latin typeface="Arial" charset="0"/>
              </a:rPr>
              <a:t>T°</a:t>
            </a:r>
          </a:p>
        </p:txBody>
      </p:sp>
      <p:sp>
        <p:nvSpPr>
          <p:cNvPr id="15371" name="Line 11"/>
          <p:cNvSpPr>
            <a:spLocks noChangeShapeType="1"/>
          </p:cNvSpPr>
          <p:nvPr/>
        </p:nvSpPr>
        <p:spPr bwMode="auto">
          <a:xfrm>
            <a:off x="1403350" y="2852738"/>
            <a:ext cx="6048375" cy="3384550"/>
          </a:xfrm>
          <a:prstGeom prst="line">
            <a:avLst/>
          </a:prstGeom>
          <a:noFill/>
          <a:ln w="3175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15372" name="Line 12"/>
          <p:cNvSpPr>
            <a:spLocks noChangeShapeType="1"/>
          </p:cNvSpPr>
          <p:nvPr/>
        </p:nvSpPr>
        <p:spPr bwMode="auto">
          <a:xfrm>
            <a:off x="1403350" y="3141663"/>
            <a:ext cx="5976938" cy="2447925"/>
          </a:xfrm>
          <a:prstGeom prst="line">
            <a:avLst/>
          </a:prstGeom>
          <a:noFill/>
          <a:ln w="3175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15373" name="Text Box 13"/>
          <p:cNvSpPr txBox="1">
            <a:spLocks noChangeArrowheads="1"/>
          </p:cNvSpPr>
          <p:nvPr/>
        </p:nvSpPr>
        <p:spPr bwMode="auto">
          <a:xfrm>
            <a:off x="5508625" y="5445125"/>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a:solidFill>
                  <a:srgbClr val="940628"/>
                </a:solidFill>
                <a:latin typeface="Arial" charset="0"/>
              </a:rPr>
              <a:t>6.7 cSt</a:t>
            </a:r>
          </a:p>
        </p:txBody>
      </p:sp>
      <p:sp>
        <p:nvSpPr>
          <p:cNvPr id="15374" name="Text Box 14"/>
          <p:cNvSpPr txBox="1">
            <a:spLocks noChangeArrowheads="1"/>
          </p:cNvSpPr>
          <p:nvPr/>
        </p:nvSpPr>
        <p:spPr bwMode="auto">
          <a:xfrm>
            <a:off x="6300788" y="4868863"/>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b="1">
                <a:solidFill>
                  <a:srgbClr val="940628"/>
                </a:solidFill>
                <a:latin typeface="Arial" charset="0"/>
              </a:rPr>
              <a:t>8.6 cSt</a:t>
            </a:r>
          </a:p>
        </p:txBody>
      </p:sp>
      <p:sp>
        <p:nvSpPr>
          <p:cNvPr id="15375" name="Text Box 15"/>
          <p:cNvSpPr txBox="1">
            <a:spLocks noChangeArrowheads="1"/>
          </p:cNvSpPr>
          <p:nvPr/>
        </p:nvSpPr>
        <p:spPr bwMode="auto">
          <a:xfrm>
            <a:off x="7451725" y="6092825"/>
            <a:ext cx="792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400" b="1">
                <a:solidFill>
                  <a:srgbClr val="B2B2B2"/>
                </a:solidFill>
                <a:latin typeface="Arial" charset="0"/>
              </a:rPr>
              <a:t>Huile 1</a:t>
            </a:r>
          </a:p>
        </p:txBody>
      </p:sp>
      <p:sp>
        <p:nvSpPr>
          <p:cNvPr id="15376" name="Text Box 16"/>
          <p:cNvSpPr txBox="1">
            <a:spLocks noChangeArrowheads="1"/>
          </p:cNvSpPr>
          <p:nvPr/>
        </p:nvSpPr>
        <p:spPr bwMode="auto">
          <a:xfrm>
            <a:off x="7451725" y="5373688"/>
            <a:ext cx="792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400" b="1">
                <a:solidFill>
                  <a:srgbClr val="940628"/>
                </a:solidFill>
                <a:latin typeface="Arial" charset="0"/>
              </a:rPr>
              <a:t>Huile 2</a:t>
            </a:r>
          </a:p>
        </p:txBody>
      </p:sp>
      <p:sp>
        <p:nvSpPr>
          <p:cNvPr id="15377" name="Text Box 17"/>
          <p:cNvSpPr txBox="1">
            <a:spLocks noChangeArrowheads="1"/>
          </p:cNvSpPr>
          <p:nvPr/>
        </p:nvSpPr>
        <p:spPr bwMode="auto">
          <a:xfrm>
            <a:off x="1979613" y="2060575"/>
            <a:ext cx="5184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dirty="0">
                <a:solidFill>
                  <a:srgbClr val="FFFF00"/>
                </a:solidFill>
                <a:latin typeface="Arial" charset="0"/>
              </a:rPr>
              <a:t>Huiles ISO </a:t>
            </a:r>
            <a:r>
              <a:rPr lang="fr-FR" b="1" i="1" dirty="0">
                <a:solidFill>
                  <a:srgbClr val="FFFF00"/>
                </a:solidFill>
                <a:latin typeface="Arial" charset="0"/>
              </a:rPr>
              <a:t>VG 46</a:t>
            </a:r>
            <a:r>
              <a:rPr lang="fr-FR" dirty="0">
                <a:solidFill>
                  <a:srgbClr val="FFFF00"/>
                </a:solidFill>
                <a:latin typeface="Arial" charset="0"/>
              </a:rPr>
              <a:t>;  viscosité à 40°C = 46cst</a:t>
            </a:r>
          </a:p>
        </p:txBody>
      </p:sp>
      <p:sp>
        <p:nvSpPr>
          <p:cNvPr id="15378" name="Text Box 18"/>
          <p:cNvSpPr txBox="1">
            <a:spLocks noChangeArrowheads="1"/>
          </p:cNvSpPr>
          <p:nvPr/>
        </p:nvSpPr>
        <p:spPr bwMode="auto">
          <a:xfrm>
            <a:off x="2555875" y="3933825"/>
            <a:ext cx="647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b="1">
                <a:solidFill>
                  <a:srgbClr val="940628"/>
                </a:solidFill>
                <a:latin typeface="Arial" charset="0"/>
              </a:rPr>
              <a:t>46 cSt</a:t>
            </a:r>
          </a:p>
        </p:txBody>
      </p:sp>
      <p:sp>
        <p:nvSpPr>
          <p:cNvPr id="15379" name="Text Box 19"/>
          <p:cNvSpPr txBox="1">
            <a:spLocks noChangeArrowheads="1"/>
          </p:cNvSpPr>
          <p:nvPr/>
        </p:nvSpPr>
        <p:spPr bwMode="auto">
          <a:xfrm>
            <a:off x="2987675" y="6583363"/>
            <a:ext cx="576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a:solidFill>
                  <a:prstClr val="white"/>
                </a:solidFill>
                <a:latin typeface="Arial" charset="0"/>
              </a:rPr>
              <a:t>40°C</a:t>
            </a:r>
          </a:p>
        </p:txBody>
      </p:sp>
      <p:sp>
        <p:nvSpPr>
          <p:cNvPr id="15380" name="Text Box 20"/>
          <p:cNvSpPr txBox="1">
            <a:spLocks noChangeArrowheads="1"/>
          </p:cNvSpPr>
          <p:nvPr/>
        </p:nvSpPr>
        <p:spPr bwMode="auto">
          <a:xfrm>
            <a:off x="5940425" y="6583363"/>
            <a:ext cx="647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a:solidFill>
                  <a:prstClr val="white"/>
                </a:solidFill>
                <a:latin typeface="Arial" charset="0"/>
              </a:rPr>
              <a:t>100°C</a:t>
            </a:r>
          </a:p>
        </p:txBody>
      </p:sp>
      <p:sp>
        <p:nvSpPr>
          <p:cNvPr id="15381" name="Text Box 21"/>
          <p:cNvSpPr txBox="1">
            <a:spLocks noChangeArrowheads="1"/>
          </p:cNvSpPr>
          <p:nvPr/>
        </p:nvSpPr>
        <p:spPr bwMode="auto">
          <a:xfrm>
            <a:off x="395288" y="3716338"/>
            <a:ext cx="1223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fr-FR" sz="1200">
              <a:solidFill>
                <a:prstClr val="white"/>
              </a:solidFill>
              <a:latin typeface="Arial" charset="0"/>
            </a:endParaRPr>
          </a:p>
        </p:txBody>
      </p:sp>
      <p:sp>
        <p:nvSpPr>
          <p:cNvPr id="15382" name="Text Box 22"/>
          <p:cNvSpPr txBox="1">
            <a:spLocks noChangeArrowheads="1"/>
          </p:cNvSpPr>
          <p:nvPr/>
        </p:nvSpPr>
        <p:spPr bwMode="auto">
          <a:xfrm>
            <a:off x="539750" y="3860800"/>
            <a:ext cx="18716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fr-FR" sz="1200">
              <a:solidFill>
                <a:prstClr val="white"/>
              </a:solidFill>
              <a:latin typeface="Arial" charset="0"/>
            </a:endParaRPr>
          </a:p>
        </p:txBody>
      </p:sp>
      <p:sp>
        <p:nvSpPr>
          <p:cNvPr id="15383" name="Line 23"/>
          <p:cNvSpPr>
            <a:spLocks noChangeShapeType="1"/>
          </p:cNvSpPr>
          <p:nvPr/>
        </p:nvSpPr>
        <p:spPr bwMode="auto">
          <a:xfrm flipH="1" flipV="1">
            <a:off x="1619250" y="3500438"/>
            <a:ext cx="0" cy="1512887"/>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15384" name="Text Box 24"/>
          <p:cNvSpPr txBox="1">
            <a:spLocks noChangeArrowheads="1"/>
          </p:cNvSpPr>
          <p:nvPr/>
        </p:nvSpPr>
        <p:spPr bwMode="auto">
          <a:xfrm>
            <a:off x="7092950" y="2636838"/>
            <a:ext cx="2051050" cy="646112"/>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b="1">
                <a:solidFill>
                  <a:prstClr val="black"/>
                </a:solidFill>
                <a:latin typeface="Arial" charset="0"/>
              </a:rPr>
              <a:t>A chaud la réserve de viscosité de l’huile 1 est plus faible)</a:t>
            </a:r>
          </a:p>
        </p:txBody>
      </p:sp>
      <p:sp>
        <p:nvSpPr>
          <p:cNvPr id="15385" name="Line 25"/>
          <p:cNvSpPr>
            <a:spLocks noChangeShapeType="1"/>
          </p:cNvSpPr>
          <p:nvPr/>
        </p:nvSpPr>
        <p:spPr bwMode="auto">
          <a:xfrm flipH="1">
            <a:off x="5651500" y="3860800"/>
            <a:ext cx="1296988" cy="1152525"/>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15386" name="Text Box 26"/>
          <p:cNvSpPr txBox="1">
            <a:spLocks noChangeArrowheads="1"/>
          </p:cNvSpPr>
          <p:nvPr/>
        </p:nvSpPr>
        <p:spPr bwMode="auto">
          <a:xfrm>
            <a:off x="8243888" y="5373688"/>
            <a:ext cx="9001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400" b="1">
                <a:solidFill>
                  <a:srgbClr val="CC0000"/>
                </a:solidFill>
                <a:latin typeface="Arial" charset="0"/>
              </a:rPr>
              <a:t>VI = 167</a:t>
            </a:r>
          </a:p>
        </p:txBody>
      </p:sp>
      <p:sp>
        <p:nvSpPr>
          <p:cNvPr id="15387" name="Text Box 27"/>
          <p:cNvSpPr txBox="1">
            <a:spLocks noChangeArrowheads="1"/>
          </p:cNvSpPr>
          <p:nvPr/>
        </p:nvSpPr>
        <p:spPr bwMode="auto">
          <a:xfrm>
            <a:off x="8101013" y="6092825"/>
            <a:ext cx="865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400" b="1">
                <a:solidFill>
                  <a:srgbClr val="B2B2B2"/>
                </a:solidFill>
                <a:latin typeface="Arial" charset="0"/>
              </a:rPr>
              <a:t>VI = 100</a:t>
            </a:r>
          </a:p>
        </p:txBody>
      </p:sp>
      <p:sp>
        <p:nvSpPr>
          <p:cNvPr id="15388" name="Rectangle 28"/>
          <p:cNvSpPr>
            <a:spLocks noChangeArrowheads="1"/>
          </p:cNvSpPr>
          <p:nvPr/>
        </p:nvSpPr>
        <p:spPr bwMode="auto">
          <a:xfrm>
            <a:off x="4859338" y="0"/>
            <a:ext cx="428466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endParaRPr lang="fr-FR" sz="2800" b="1">
              <a:solidFill>
                <a:srgbClr val="FFFF99"/>
              </a:solidFill>
              <a:ea typeface="Arial Unicode MS" pitchFamily="34" charset="-128"/>
              <a:cs typeface="Arial" charset="0"/>
            </a:endParaRPr>
          </a:p>
        </p:txBody>
      </p:sp>
      <p:sp>
        <p:nvSpPr>
          <p:cNvPr id="15389" name="Rectangle 29"/>
          <p:cNvSpPr>
            <a:spLocks noChangeArrowheads="1"/>
          </p:cNvSpPr>
          <p:nvPr/>
        </p:nvSpPr>
        <p:spPr bwMode="auto">
          <a:xfrm>
            <a:off x="0" y="1196975"/>
            <a:ext cx="914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600" tIns="46038" rIns="21600" bIns="46038">
            <a:spAutoFit/>
          </a:bodyPr>
          <a:lstStyle/>
          <a:p>
            <a:pPr eaLnBrk="0" hangingPunct="0">
              <a:spcBef>
                <a:spcPct val="50000"/>
              </a:spcBef>
            </a:pPr>
            <a:r>
              <a:rPr lang="fr-FR" sz="1600">
                <a:solidFill>
                  <a:prstClr val="white"/>
                </a:solidFill>
                <a:latin typeface="Arial" charset="0"/>
              </a:rPr>
              <a:t> </a:t>
            </a:r>
            <a:r>
              <a:rPr lang="fr-FR" sz="1600" b="1">
                <a:solidFill>
                  <a:prstClr val="white"/>
                </a:solidFill>
                <a:latin typeface="Arial" charset="0"/>
              </a:rPr>
              <a:t>Nombre sans unité, il est le reflet de la pente de la droite tracée sur cet abaque. Plus il est élevé plus la droite est horizontale car la viscosité de l’huile varie moins avec la T°.       </a:t>
            </a:r>
          </a:p>
        </p:txBody>
      </p:sp>
      <p:sp>
        <p:nvSpPr>
          <p:cNvPr id="15390" name="Line 30"/>
          <p:cNvSpPr>
            <a:spLocks noChangeShapeType="1"/>
          </p:cNvSpPr>
          <p:nvPr/>
        </p:nvSpPr>
        <p:spPr bwMode="auto">
          <a:xfrm>
            <a:off x="1187450" y="3357563"/>
            <a:ext cx="720725" cy="0"/>
          </a:xfrm>
          <a:prstGeom prst="line">
            <a:avLst/>
          </a:prstGeom>
          <a:noFill/>
          <a:ln w="127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15391" name="Line 31"/>
          <p:cNvSpPr>
            <a:spLocks noChangeShapeType="1"/>
          </p:cNvSpPr>
          <p:nvPr/>
        </p:nvSpPr>
        <p:spPr bwMode="auto">
          <a:xfrm>
            <a:off x="1908175" y="2852738"/>
            <a:ext cx="0" cy="3671887"/>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15392" name="Line 32"/>
          <p:cNvSpPr>
            <a:spLocks noChangeShapeType="1"/>
          </p:cNvSpPr>
          <p:nvPr/>
        </p:nvSpPr>
        <p:spPr bwMode="auto">
          <a:xfrm>
            <a:off x="1187450" y="3141663"/>
            <a:ext cx="720725" cy="0"/>
          </a:xfrm>
          <a:prstGeom prst="line">
            <a:avLst/>
          </a:prstGeom>
          <a:noFill/>
          <a:ln w="127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15393" name="Text Box 33"/>
          <p:cNvSpPr txBox="1">
            <a:spLocks noChangeArrowheads="1"/>
          </p:cNvSpPr>
          <p:nvPr/>
        </p:nvSpPr>
        <p:spPr bwMode="auto">
          <a:xfrm>
            <a:off x="395288" y="3284538"/>
            <a:ext cx="7921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spcBef>
                <a:spcPct val="50000"/>
              </a:spcBef>
            </a:pPr>
            <a:r>
              <a:rPr lang="fr-FR" sz="1200" b="1">
                <a:solidFill>
                  <a:srgbClr val="940628"/>
                </a:solidFill>
                <a:latin typeface="Arial" charset="0"/>
              </a:rPr>
              <a:t>650 cst</a:t>
            </a:r>
          </a:p>
        </p:txBody>
      </p:sp>
      <p:sp>
        <p:nvSpPr>
          <p:cNvPr id="15394" name="Text Box 34"/>
          <p:cNvSpPr txBox="1">
            <a:spLocks noChangeArrowheads="1"/>
          </p:cNvSpPr>
          <p:nvPr/>
        </p:nvSpPr>
        <p:spPr bwMode="auto">
          <a:xfrm>
            <a:off x="395288" y="2924175"/>
            <a:ext cx="7921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spcBef>
                <a:spcPct val="50000"/>
              </a:spcBef>
            </a:pPr>
            <a:r>
              <a:rPr lang="fr-FR" sz="1200" b="1">
                <a:solidFill>
                  <a:srgbClr val="940628"/>
                </a:solidFill>
                <a:latin typeface="Arial" charset="0"/>
              </a:rPr>
              <a:t>950 cst</a:t>
            </a:r>
          </a:p>
        </p:txBody>
      </p:sp>
      <p:sp>
        <p:nvSpPr>
          <p:cNvPr id="15395" name="Text Box 35"/>
          <p:cNvSpPr txBox="1">
            <a:spLocks noChangeArrowheads="1"/>
          </p:cNvSpPr>
          <p:nvPr/>
        </p:nvSpPr>
        <p:spPr bwMode="auto">
          <a:xfrm>
            <a:off x="0" y="4941888"/>
            <a:ext cx="1835150" cy="461962"/>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b="1">
                <a:solidFill>
                  <a:prstClr val="black"/>
                </a:solidFill>
                <a:latin typeface="Arial" charset="0"/>
              </a:rPr>
              <a:t>La viscosité à froid de l’huile 1 est plus élevée</a:t>
            </a:r>
          </a:p>
        </p:txBody>
      </p:sp>
      <p:sp>
        <p:nvSpPr>
          <p:cNvPr id="15396" name="Text Box 36"/>
          <p:cNvSpPr txBox="1">
            <a:spLocks noChangeArrowheads="1"/>
          </p:cNvSpPr>
          <p:nvPr/>
        </p:nvSpPr>
        <p:spPr bwMode="auto">
          <a:xfrm>
            <a:off x="1692275" y="6583363"/>
            <a:ext cx="647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a:solidFill>
                  <a:prstClr val="white"/>
                </a:solidFill>
                <a:latin typeface="Arial" charset="0"/>
              </a:rPr>
              <a:t>0°C</a:t>
            </a:r>
          </a:p>
        </p:txBody>
      </p:sp>
      <p:sp>
        <p:nvSpPr>
          <p:cNvPr id="15397" name="Rectangle 1"/>
          <p:cNvSpPr>
            <a:spLocks noChangeArrowheads="1"/>
          </p:cNvSpPr>
          <p:nvPr/>
        </p:nvSpPr>
        <p:spPr bwMode="auto">
          <a:xfrm>
            <a:off x="5148263" y="115888"/>
            <a:ext cx="374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FR" sz="2800" b="1" dirty="0">
                <a:solidFill>
                  <a:srgbClr val="FFFF00"/>
                </a:solidFill>
                <a:ea typeface="Arial Unicode MS" pitchFamily="34" charset="-128"/>
                <a:cs typeface="Arial" charset="0"/>
              </a:rPr>
              <a:t>Les graisses</a:t>
            </a:r>
          </a:p>
        </p:txBody>
      </p:sp>
      <p:pic>
        <p:nvPicPr>
          <p:cNvPr id="15398" name="Picture 5" descr="MMj0365319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988" y="549275"/>
            <a:ext cx="792162" cy="66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901250"/>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idx="1"/>
          </p:nvPr>
        </p:nvSpPr>
        <p:spPr>
          <a:xfrm>
            <a:off x="539750" y="1844675"/>
            <a:ext cx="7704138" cy="4679950"/>
          </a:xfrm>
        </p:spPr>
        <p:txBody>
          <a:bodyPr wrap="square" numCol="1" anchorCtr="0" compatLnSpc="1">
            <a:prstTxWarp prst="textNoShape">
              <a:avLst/>
            </a:prstTxWarp>
            <a:normAutofit fontScale="92500" lnSpcReduction="10000"/>
          </a:bodyPr>
          <a:lstStyle/>
          <a:p>
            <a:pPr eaLnBrk="1" hangingPunct="1">
              <a:defRPr/>
            </a:pPr>
            <a:r>
              <a:rPr lang="fr-FR" sz="2400" b="1" dirty="0" smtClean="0">
                <a:effectLst>
                  <a:outerShdw blurRad="38100" dist="38100" dir="2700000" algn="tl">
                    <a:srgbClr val="2F5897"/>
                  </a:outerShdw>
                </a:effectLst>
                <a:latin typeface="Arial" charset="0"/>
                <a:cs typeface="Arial" charset="0"/>
              </a:rPr>
              <a:t>Ce sont les mêmes que ceux utilisés pour les huiles lubrifiantes</a:t>
            </a:r>
          </a:p>
          <a:p>
            <a:pPr eaLnBrk="1" hangingPunct="1">
              <a:defRPr/>
            </a:pPr>
            <a:r>
              <a:rPr lang="fr-FR" sz="2400" b="1" dirty="0" smtClean="0">
                <a:effectLst>
                  <a:outerShdw blurRad="38100" dist="38100" dir="2700000" algn="tl">
                    <a:srgbClr val="2F5897"/>
                  </a:outerShdw>
                </a:effectLst>
                <a:latin typeface="Arial" charset="0"/>
                <a:cs typeface="Arial" charset="0"/>
              </a:rPr>
              <a:t>Ils sont, soit: </a:t>
            </a:r>
          </a:p>
          <a:p>
            <a:pPr eaLnBrk="1" hangingPunct="1">
              <a:buFont typeface="Wingdings" pitchFamily="2" charset="2"/>
              <a:buNone/>
              <a:defRPr/>
            </a:pPr>
            <a:r>
              <a:rPr lang="fr-FR" sz="2400" b="1" dirty="0" smtClean="0">
                <a:effectLst>
                  <a:outerShdw blurRad="38100" dist="38100" dir="2700000" algn="tl">
                    <a:srgbClr val="2F5897"/>
                  </a:outerShdw>
                </a:effectLst>
                <a:latin typeface="Arial" charset="0"/>
                <a:cs typeface="Arial" charset="0"/>
              </a:rPr>
              <a:t>        - solubles 	- antioxydant</a:t>
            </a:r>
          </a:p>
          <a:p>
            <a:pPr eaLnBrk="1" hangingPunct="1">
              <a:buFont typeface="Wingdings" pitchFamily="2" charset="2"/>
              <a:buNone/>
              <a:defRPr/>
            </a:pPr>
            <a:r>
              <a:rPr lang="fr-FR" sz="2400" b="1" dirty="0" smtClean="0">
                <a:effectLst>
                  <a:outerShdw blurRad="38100" dist="38100" dir="2700000" algn="tl">
                    <a:srgbClr val="2F5897"/>
                  </a:outerShdw>
                </a:effectLst>
                <a:latin typeface="Arial" charset="0"/>
                <a:cs typeface="Arial" charset="0"/>
              </a:rPr>
              <a:t>				- anticorrosion</a:t>
            </a:r>
          </a:p>
          <a:p>
            <a:pPr eaLnBrk="1" hangingPunct="1">
              <a:buFont typeface="Wingdings" pitchFamily="2" charset="2"/>
              <a:buNone/>
              <a:defRPr/>
            </a:pPr>
            <a:r>
              <a:rPr lang="fr-FR" sz="2400" b="1" dirty="0" smtClean="0">
                <a:effectLst>
                  <a:outerShdw blurRad="38100" dist="38100" dir="2700000" algn="tl">
                    <a:srgbClr val="2F5897"/>
                  </a:outerShdw>
                </a:effectLst>
                <a:latin typeface="Arial" charset="0"/>
                <a:cs typeface="Arial" charset="0"/>
              </a:rPr>
              <a:t>				- extrême-pression</a:t>
            </a:r>
          </a:p>
          <a:p>
            <a:pPr eaLnBrk="1" hangingPunct="1">
              <a:buFont typeface="Wingdings" pitchFamily="2" charset="2"/>
              <a:buNone/>
              <a:defRPr/>
            </a:pPr>
            <a:r>
              <a:rPr lang="fr-FR" sz="2400" b="1" dirty="0" smtClean="0">
                <a:effectLst>
                  <a:outerShdw blurRad="38100" dist="38100" dir="2700000" algn="tl">
                    <a:srgbClr val="2F5897"/>
                  </a:outerShdw>
                </a:effectLst>
                <a:latin typeface="Arial" charset="0"/>
                <a:cs typeface="Arial" charset="0"/>
              </a:rPr>
              <a:t>				- anti-rouille</a:t>
            </a:r>
          </a:p>
          <a:p>
            <a:pPr eaLnBrk="1" hangingPunct="1">
              <a:buFont typeface="Wingdings" pitchFamily="2" charset="2"/>
              <a:buNone/>
              <a:defRPr/>
            </a:pPr>
            <a:r>
              <a:rPr lang="fr-FR" sz="2400" b="1" dirty="0" smtClean="0">
                <a:effectLst>
                  <a:outerShdw blurRad="38100" dist="38100" dir="2700000" algn="tl">
                    <a:srgbClr val="2F5897"/>
                  </a:outerShdw>
                </a:effectLst>
                <a:latin typeface="Arial" charset="0"/>
                <a:cs typeface="Arial" charset="0"/>
              </a:rPr>
              <a:t>				- améliorant de VI…)</a:t>
            </a:r>
          </a:p>
          <a:p>
            <a:pPr eaLnBrk="1" hangingPunct="1">
              <a:buFont typeface="Wingdings" pitchFamily="2" charset="2"/>
              <a:buNone/>
              <a:defRPr/>
            </a:pPr>
            <a:endParaRPr lang="fr-FR" sz="2400" b="1" dirty="0" smtClean="0">
              <a:effectLst>
                <a:outerShdw blurRad="38100" dist="38100" dir="2700000" algn="tl">
                  <a:srgbClr val="2F5897"/>
                </a:outerShdw>
              </a:effectLst>
              <a:latin typeface="Arial" charset="0"/>
              <a:cs typeface="Arial" charset="0"/>
            </a:endParaRPr>
          </a:p>
          <a:p>
            <a:pPr eaLnBrk="1" hangingPunct="1">
              <a:buFont typeface="Wingdings" pitchFamily="2" charset="2"/>
              <a:buNone/>
              <a:defRPr/>
            </a:pPr>
            <a:r>
              <a:rPr lang="fr-FR" sz="2400" b="1" dirty="0" smtClean="0">
                <a:effectLst>
                  <a:outerShdw blurRad="38100" dist="38100" dir="2700000" algn="tl">
                    <a:srgbClr val="2F5897"/>
                  </a:outerShdw>
                </a:effectLst>
                <a:latin typeface="Arial" charset="0"/>
                <a:cs typeface="Arial" charset="0"/>
              </a:rPr>
              <a:t>        - solides	           - graphite</a:t>
            </a:r>
          </a:p>
          <a:p>
            <a:pPr eaLnBrk="1" hangingPunct="1">
              <a:buFont typeface="Wingdings" pitchFamily="2" charset="2"/>
              <a:buNone/>
              <a:defRPr/>
            </a:pPr>
            <a:r>
              <a:rPr lang="fr-FR" sz="2400" b="1" dirty="0" smtClean="0">
                <a:effectLst>
                  <a:outerShdw blurRad="38100" dist="38100" dir="2700000" algn="tl">
                    <a:srgbClr val="2F5897"/>
                  </a:outerShdw>
                </a:effectLst>
                <a:latin typeface="Arial" charset="0"/>
                <a:cs typeface="Arial" charset="0"/>
              </a:rPr>
              <a:t>				- MoS</a:t>
            </a:r>
            <a:r>
              <a:rPr lang="fr-FR" sz="2400" b="1" baseline="-25000" dirty="0" smtClean="0">
                <a:effectLst>
                  <a:outerShdw blurRad="38100" dist="38100" dir="2700000" algn="tl">
                    <a:srgbClr val="2F5897"/>
                  </a:outerShdw>
                </a:effectLst>
                <a:latin typeface="Arial" charset="0"/>
                <a:cs typeface="Arial" charset="0"/>
              </a:rPr>
              <a:t>2</a:t>
            </a:r>
          </a:p>
          <a:p>
            <a:pPr eaLnBrk="1" hangingPunct="1">
              <a:buFont typeface="Wingdings" pitchFamily="2" charset="2"/>
              <a:buNone/>
              <a:defRPr/>
            </a:pPr>
            <a:r>
              <a:rPr lang="fr-FR" sz="2400" b="1" dirty="0" smtClean="0">
                <a:effectLst>
                  <a:outerShdw blurRad="38100" dist="38100" dir="2700000" algn="tl">
                    <a:srgbClr val="2F5897"/>
                  </a:outerShdw>
                </a:effectLst>
                <a:latin typeface="Arial" charset="0"/>
                <a:cs typeface="Arial" charset="0"/>
              </a:rPr>
              <a:t>				- PTFE</a:t>
            </a:r>
          </a:p>
        </p:txBody>
      </p:sp>
      <p:sp>
        <p:nvSpPr>
          <p:cNvPr id="23555" name="Rectangle 2"/>
          <p:cNvSpPr>
            <a:spLocks noGrp="1" noChangeArrowheads="1"/>
          </p:cNvSpPr>
          <p:nvPr>
            <p:ph type="title"/>
          </p:nvPr>
        </p:nvSpPr>
        <p:spPr>
          <a:xfrm>
            <a:off x="107950" y="188913"/>
            <a:ext cx="7543800" cy="914400"/>
          </a:xfrm>
        </p:spPr>
        <p:txBody>
          <a:bodyPr/>
          <a:lstStyle/>
          <a:p>
            <a:pPr eaLnBrk="1" fontAlgn="auto" hangingPunct="1">
              <a:spcAft>
                <a:spcPts val="0"/>
              </a:spcAft>
              <a:defRPr/>
            </a:pPr>
            <a:r>
              <a:rPr lang="fr-FR" sz="3200" b="1" dirty="0" smtClean="0">
                <a:solidFill>
                  <a:srgbClr val="FFFF00"/>
                </a:solidFill>
                <a:latin typeface="Arial" pitchFamily="34" charset="0"/>
                <a:cs typeface="Arial" pitchFamily="34" charset="0"/>
              </a:rPr>
              <a:t>Les additifs</a:t>
            </a:r>
          </a:p>
        </p:txBody>
      </p:sp>
      <p:sp>
        <p:nvSpPr>
          <p:cNvPr id="5" name="Espace réservé du pied de page 4"/>
          <p:cNvSpPr>
            <a:spLocks noGrp="1"/>
          </p:cNvSpPr>
          <p:nvPr>
            <p:ph type="ftr" sz="quarter" idx="11"/>
          </p:nvPr>
        </p:nvSpPr>
        <p:spPr>
          <a:xfrm>
            <a:off x="822960" y="6154738"/>
            <a:ext cx="4572000" cy="365125"/>
          </a:xfrm>
        </p:spPr>
        <p:txBody>
          <a:bodyPr/>
          <a:lstStyle/>
          <a:p>
            <a:pPr>
              <a:defRPr/>
            </a:pPr>
            <a:endParaRPr lang="fr-FR" altLang="en-US" smtClean="0">
              <a:solidFill>
                <a:prstClr val="white">
                  <a:alpha val="60000"/>
                </a:prstClr>
              </a:solidFill>
            </a:endParaRPr>
          </a:p>
          <a:p>
            <a:pPr>
              <a:defRPr/>
            </a:pPr>
            <a:endParaRPr lang="fr-FR" altLang="en-US">
              <a:solidFill>
                <a:prstClr val="white">
                  <a:alpha val="60000"/>
                </a:prstClr>
              </a:solidFill>
            </a:endParaRPr>
          </a:p>
        </p:txBody>
      </p:sp>
      <p:pic>
        <p:nvPicPr>
          <p:cNvPr id="20485" name="Picture 4" descr="MCj035244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650" y="708025"/>
            <a:ext cx="1098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
          <p:cNvSpPr>
            <a:spLocks noChangeArrowheads="1"/>
          </p:cNvSpPr>
          <p:nvPr/>
        </p:nvSpPr>
        <p:spPr bwMode="auto">
          <a:xfrm>
            <a:off x="6300788" y="185738"/>
            <a:ext cx="23637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fr-FR" sz="2800" b="1" smtClean="0">
                <a:solidFill>
                  <a:srgbClr val="FFFF00"/>
                </a:solidFill>
                <a:ea typeface="Arial Unicode MS" pitchFamily="34" charset="-128"/>
                <a:cs typeface="Arial" charset="0"/>
              </a:rPr>
              <a:t>Les graisses</a:t>
            </a:r>
          </a:p>
        </p:txBody>
      </p:sp>
    </p:spTree>
    <p:extLst>
      <p:ext uri="{BB962C8B-B14F-4D97-AF65-F5344CB8AC3E}">
        <p14:creationId xmlns:p14="http://schemas.microsoft.com/office/powerpoint/2010/main" val="406143346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a:xfrm>
            <a:off x="457200" y="1773238"/>
            <a:ext cx="8218488" cy="2376487"/>
          </a:xfrm>
        </p:spPr>
        <p:txBody>
          <a:bodyPr/>
          <a:lstStyle/>
          <a:p>
            <a:pPr algn="ctr" eaLnBrk="1" hangingPunct="1">
              <a:defRPr/>
            </a:pPr>
            <a:r>
              <a:rPr lang="fr-FR" sz="7200" b="1" smtClean="0">
                <a:latin typeface="Arial Narrow" pitchFamily="34" charset="0"/>
              </a:rPr>
              <a:t>CARACTERISATION</a:t>
            </a:r>
          </a:p>
        </p:txBody>
      </p:sp>
      <p:sp>
        <p:nvSpPr>
          <p:cNvPr id="4" name="Espace réservé du pied de page 3"/>
          <p:cNvSpPr>
            <a:spLocks noGrp="1"/>
          </p:cNvSpPr>
          <p:nvPr>
            <p:ph type="ftr" sz="quarter" idx="12"/>
          </p:nvPr>
        </p:nvSpPr>
        <p:spPr/>
        <p:txBody>
          <a:bodyPr/>
          <a:lstStyle/>
          <a:p>
            <a:pPr>
              <a:defRPr/>
            </a:pPr>
            <a:endParaRPr lang="fr-FR" altLang="en-US"/>
          </a:p>
        </p:txBody>
      </p:sp>
      <p:pic>
        <p:nvPicPr>
          <p:cNvPr id="17412" name="Picture 5" descr="MCj042399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8400" y="3716338"/>
            <a:ext cx="1825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18435" name="Rectangle 3"/>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sp>
        <p:nvSpPr>
          <p:cNvPr id="18436"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18437" name="Rectangle 5"/>
          <p:cNvSpPr>
            <a:spLocks noChangeArrowheads="1"/>
          </p:cNvSpPr>
          <p:nvPr/>
        </p:nvSpPr>
        <p:spPr bwMode="auto">
          <a:xfrm>
            <a:off x="0" y="620713"/>
            <a:ext cx="9144000"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a:solidFill>
                  <a:srgbClr val="FFFF66"/>
                </a:solidFill>
                <a:latin typeface="Arial" charset="0"/>
                <a:ea typeface="Arial Unicode MS" pitchFamily="34" charset="-128"/>
                <a:cs typeface="Arial" charset="0"/>
              </a:rPr>
              <a:t>Contrôles et essais – La pénétration</a:t>
            </a:r>
          </a:p>
        </p:txBody>
      </p:sp>
      <p:pic>
        <p:nvPicPr>
          <p:cNvPr id="18438" name="Picture 6" descr="Penetromètr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2924175"/>
            <a:ext cx="4038600" cy="3778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86023" name="Group 7"/>
          <p:cNvGraphicFramePr>
            <a:graphicFrameLocks noGrp="1"/>
          </p:cNvGraphicFramePr>
          <p:nvPr>
            <p:ph sz="quarter" idx="2"/>
          </p:nvPr>
        </p:nvGraphicFramePr>
        <p:xfrm>
          <a:off x="4427538" y="3213100"/>
          <a:ext cx="4543425" cy="3340128"/>
        </p:xfrm>
        <a:graphic>
          <a:graphicData uri="http://schemas.openxmlformats.org/drawingml/2006/table">
            <a:tbl>
              <a:tblPr/>
              <a:tblGrid>
                <a:gridCol w="1069975"/>
                <a:gridCol w="1603375"/>
                <a:gridCol w="1870075"/>
              </a:tblGrid>
              <a:tr h="5973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Grade</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NLGI</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Pénétration</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1/10</a:t>
                      </a:r>
                      <a:r>
                        <a:rPr kumimoji="0" lang="fr-FR" sz="1400" b="1" i="0" u="none" strike="noStrike" cap="none" normalizeH="0" baseline="30000" smtClean="0">
                          <a:ln>
                            <a:noFill/>
                          </a:ln>
                          <a:solidFill>
                            <a:schemeClr val="tx1"/>
                          </a:solidFill>
                          <a:effectLst>
                            <a:outerShdw blurRad="38100" dist="38100" dir="2700000" algn="tl">
                              <a:srgbClr val="000000"/>
                            </a:outerShdw>
                          </a:effectLst>
                          <a:latin typeface="Tahoma" pitchFamily="34" charset="0"/>
                        </a:rPr>
                        <a:t>eme</a:t>
                      </a: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de mm </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Structure</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Consistance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000</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445 – 475</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Fluide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00</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400 – 430</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Semi-fluide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355 – 385</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Extrêmement molle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310 – 340</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Très molle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265 – 295</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Molle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220 – 250</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Moyenne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4</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175 – 205</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Consistante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5</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130 – 160</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Très consistante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85 - 115</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Extrêm.consistante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8485" name="Text Box 53"/>
          <p:cNvSpPr txBox="1">
            <a:spLocks noChangeArrowheads="1"/>
          </p:cNvSpPr>
          <p:nvPr/>
        </p:nvSpPr>
        <p:spPr bwMode="auto">
          <a:xfrm>
            <a:off x="0" y="1268413"/>
            <a:ext cx="8893175"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600" b="1">
                <a:latin typeface="Arial" charset="0"/>
              </a:rPr>
              <a:t>ASTM D 217</a:t>
            </a:r>
          </a:p>
          <a:p>
            <a:pPr eaLnBrk="1" hangingPunct="1">
              <a:spcBef>
                <a:spcPct val="50000"/>
              </a:spcBef>
            </a:pPr>
            <a:r>
              <a:rPr lang="fr-FR" sz="1600" b="1">
                <a:latin typeface="Arial" charset="0"/>
              </a:rPr>
              <a:t>Objet:  connaître la consistance (le grade NLGI) d’une graisse</a:t>
            </a:r>
          </a:p>
          <a:p>
            <a:pPr eaLnBrk="1" hangingPunct="1">
              <a:spcBef>
                <a:spcPct val="50000"/>
              </a:spcBef>
            </a:pPr>
            <a:r>
              <a:rPr lang="fr-FR" sz="1600" b="1">
                <a:latin typeface="Arial" charset="0"/>
              </a:rPr>
              <a:t>Méthode: mesurer l’enfoncement d’un cône dans la graisse </a:t>
            </a:r>
          </a:p>
          <a:p>
            <a:pPr eaLnBrk="1" hangingPunct="1">
              <a:spcBef>
                <a:spcPct val="50000"/>
              </a:spcBef>
            </a:pPr>
            <a:r>
              <a:rPr lang="fr-FR" sz="1600" b="1">
                <a:latin typeface="Arial" charset="0"/>
              </a:rPr>
              <a:t>Résultat: il est exprimé en 1/10</a:t>
            </a:r>
            <a:r>
              <a:rPr lang="fr-FR" sz="1600" b="1" baseline="30000">
                <a:latin typeface="Arial" charset="0"/>
              </a:rPr>
              <a:t>eme</a:t>
            </a:r>
            <a:r>
              <a:rPr lang="fr-FR" sz="1600" b="1">
                <a:latin typeface="Arial" charset="0"/>
              </a:rPr>
              <a:t> de mm. A chaque grade correspond une fourchette</a:t>
            </a:r>
          </a:p>
        </p:txBody>
      </p:sp>
      <p:sp>
        <p:nvSpPr>
          <p:cNvPr id="18486" name="Text Box 54"/>
          <p:cNvSpPr txBox="1">
            <a:spLocks noChangeArrowheads="1"/>
          </p:cNvSpPr>
          <p:nvPr/>
        </p:nvSpPr>
        <p:spPr bwMode="auto">
          <a:xfrm>
            <a:off x="3132138" y="2924175"/>
            <a:ext cx="115093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latin typeface="Arial" charset="0"/>
              </a:rPr>
              <a:t>Jauge donnant la pénétration en mm</a:t>
            </a:r>
          </a:p>
        </p:txBody>
      </p:sp>
      <p:sp>
        <p:nvSpPr>
          <p:cNvPr id="18487" name="Text Box 55"/>
          <p:cNvSpPr txBox="1">
            <a:spLocks noChangeArrowheads="1"/>
          </p:cNvSpPr>
          <p:nvPr/>
        </p:nvSpPr>
        <p:spPr bwMode="auto">
          <a:xfrm>
            <a:off x="3132138" y="4724400"/>
            <a:ext cx="11509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latin typeface="Arial" charset="0"/>
              </a:rPr>
              <a:t>r</a:t>
            </a:r>
          </a:p>
        </p:txBody>
      </p:sp>
      <p:sp>
        <p:nvSpPr>
          <p:cNvPr id="18488" name="Line 56"/>
          <p:cNvSpPr>
            <a:spLocks noChangeShapeType="1"/>
          </p:cNvSpPr>
          <p:nvPr/>
        </p:nvSpPr>
        <p:spPr bwMode="auto">
          <a:xfrm flipH="1">
            <a:off x="1835150" y="3213100"/>
            <a:ext cx="1152525" cy="287338"/>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489" name="Rectangle 57"/>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a:solidFill>
                  <a:srgbClr val="FFFF66"/>
                </a:solidFill>
                <a:ea typeface="Arial Unicode MS" pitchFamily="34" charset="-128"/>
                <a:cs typeface="Arial" charset="0"/>
              </a:rPr>
              <a:t>Les graisses</a:t>
            </a:r>
          </a:p>
        </p:txBody>
      </p:sp>
      <p:pic>
        <p:nvPicPr>
          <p:cNvPr id="18490" name="Picture 60" descr="MCj042399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1725" y="444500"/>
            <a:ext cx="146526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19459" name="Rectangle 3"/>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sp>
        <p:nvSpPr>
          <p:cNvPr id="19460"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pic>
        <p:nvPicPr>
          <p:cNvPr id="19461" name="Picture 5" descr="Worker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636838"/>
            <a:ext cx="3573463"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WorkerMalaxe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225" y="1844675"/>
            <a:ext cx="3533775"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AutoShape 7"/>
          <p:cNvSpPr>
            <a:spLocks noChangeArrowheads="1"/>
          </p:cNvSpPr>
          <p:nvPr/>
        </p:nvSpPr>
        <p:spPr bwMode="auto">
          <a:xfrm>
            <a:off x="6084888" y="1989138"/>
            <a:ext cx="195262" cy="711200"/>
          </a:xfrm>
          <a:prstGeom prst="upDownArrow">
            <a:avLst>
              <a:gd name="adj1" fmla="val 50000"/>
              <a:gd name="adj2" fmla="val 72846"/>
            </a:avLst>
          </a:prstGeom>
          <a:solidFill>
            <a:srgbClr val="CCFF33"/>
          </a:solidFill>
          <a:ln w="9525">
            <a:solidFill>
              <a:srgbClr val="000000"/>
            </a:solidFill>
            <a:miter lim="800000"/>
            <a:headEnd/>
            <a:tailEnd/>
          </a:ln>
        </p:spPr>
        <p:txBody>
          <a:bodyPr/>
          <a:lstStyle/>
          <a:p>
            <a:endParaRPr lang="fr-FR"/>
          </a:p>
        </p:txBody>
      </p:sp>
      <p:sp>
        <p:nvSpPr>
          <p:cNvPr id="19464" name="Text Box 8"/>
          <p:cNvSpPr txBox="1">
            <a:spLocks noChangeArrowheads="1"/>
          </p:cNvSpPr>
          <p:nvPr/>
        </p:nvSpPr>
        <p:spPr bwMode="auto">
          <a:xfrm>
            <a:off x="7451725" y="6237288"/>
            <a:ext cx="865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latin typeface="Arial" charset="0"/>
              </a:rPr>
              <a:t>Graisse</a:t>
            </a:r>
          </a:p>
        </p:txBody>
      </p:sp>
      <p:sp>
        <p:nvSpPr>
          <p:cNvPr id="19465" name="Text Box 9"/>
          <p:cNvSpPr txBox="1">
            <a:spLocks noChangeArrowheads="1"/>
          </p:cNvSpPr>
          <p:nvPr/>
        </p:nvSpPr>
        <p:spPr bwMode="auto">
          <a:xfrm>
            <a:off x="5651500" y="2781300"/>
            <a:ext cx="11509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solidFill>
                  <a:schemeClr val="bg1"/>
                </a:solidFill>
                <a:latin typeface="Arial" charset="0"/>
              </a:rPr>
              <a:t>Mouvement alternatif</a:t>
            </a:r>
          </a:p>
        </p:txBody>
      </p:sp>
      <p:sp>
        <p:nvSpPr>
          <p:cNvPr id="19466" name="Text Box 10"/>
          <p:cNvSpPr txBox="1">
            <a:spLocks noChangeArrowheads="1"/>
          </p:cNvSpPr>
          <p:nvPr/>
        </p:nvSpPr>
        <p:spPr bwMode="auto">
          <a:xfrm>
            <a:off x="4500563" y="2781300"/>
            <a:ext cx="11509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latin typeface="Arial" charset="0"/>
              </a:rPr>
              <a:t>Deux tests simultanés</a:t>
            </a:r>
          </a:p>
        </p:txBody>
      </p:sp>
      <p:sp>
        <p:nvSpPr>
          <p:cNvPr id="19467" name="AutoShape 11"/>
          <p:cNvSpPr>
            <a:spLocks noChangeArrowheads="1"/>
          </p:cNvSpPr>
          <p:nvPr/>
        </p:nvSpPr>
        <p:spPr bwMode="auto">
          <a:xfrm rot="-6529482">
            <a:off x="7272337" y="5697538"/>
            <a:ext cx="792163" cy="287338"/>
          </a:xfrm>
          <a:prstGeom prst="rightArrow">
            <a:avLst>
              <a:gd name="adj1" fmla="val 50000"/>
              <a:gd name="adj2" fmla="val 68923"/>
            </a:avLst>
          </a:prstGeom>
          <a:solidFill>
            <a:srgbClr val="CCFF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468" name="Text Box 12"/>
          <p:cNvSpPr txBox="1">
            <a:spLocks noChangeArrowheads="1"/>
          </p:cNvSpPr>
          <p:nvPr/>
        </p:nvSpPr>
        <p:spPr bwMode="auto">
          <a:xfrm>
            <a:off x="0" y="1557338"/>
            <a:ext cx="9144000" cy="390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600" b="1">
                <a:latin typeface="Arial" charset="0"/>
              </a:rPr>
              <a:t>Objet: mesurer la résistance au travail des graisses </a:t>
            </a:r>
          </a:p>
          <a:p>
            <a:pPr eaLnBrk="1" hangingPunct="1">
              <a:spcBef>
                <a:spcPct val="50000"/>
              </a:spcBef>
            </a:pPr>
            <a:r>
              <a:rPr lang="fr-FR" sz="1600" b="1">
                <a:latin typeface="Arial" charset="0"/>
              </a:rPr>
              <a:t>Méthode: la graisse est malaxée 100 000 coups</a:t>
            </a:r>
          </a:p>
          <a:p>
            <a:pPr eaLnBrk="1" hangingPunct="1">
              <a:spcBef>
                <a:spcPct val="50000"/>
              </a:spcBef>
            </a:pPr>
            <a:r>
              <a:rPr lang="fr-FR" sz="1600" b="1">
                <a:latin typeface="Arial" charset="0"/>
              </a:rPr>
              <a:t>Résultat: on mesure l’augmentation de pénétration:</a:t>
            </a:r>
          </a:p>
          <a:p>
            <a:pPr eaLnBrk="1" hangingPunct="1">
              <a:spcBef>
                <a:spcPct val="50000"/>
              </a:spcBef>
            </a:pPr>
            <a:r>
              <a:rPr lang="fr-FR" sz="1600" b="1">
                <a:latin typeface="Arial" charset="0"/>
              </a:rPr>
              <a:t>Résultat en 1/10</a:t>
            </a:r>
            <a:r>
              <a:rPr lang="fr-FR" sz="1600" b="1" baseline="30000">
                <a:latin typeface="Arial" charset="0"/>
              </a:rPr>
              <a:t>eme</a:t>
            </a:r>
            <a:r>
              <a:rPr lang="fr-FR" sz="1600" b="1">
                <a:latin typeface="Arial" charset="0"/>
              </a:rPr>
              <a:t> de mm</a:t>
            </a:r>
          </a:p>
          <a:p>
            <a:pPr eaLnBrk="1" hangingPunct="1">
              <a:spcBef>
                <a:spcPct val="50000"/>
              </a:spcBef>
            </a:pPr>
            <a:r>
              <a:rPr lang="fr-FR" sz="1600" b="1">
                <a:latin typeface="Arial" charset="0"/>
              </a:rPr>
              <a:t>ou en %</a:t>
            </a:r>
          </a:p>
          <a:p>
            <a:pPr eaLnBrk="1" hangingPunct="1">
              <a:spcBef>
                <a:spcPct val="50000"/>
              </a:spcBef>
            </a:pPr>
            <a:r>
              <a:rPr lang="fr-FR" sz="1600" b="1">
                <a:latin typeface="Arial" charset="0"/>
              </a:rPr>
              <a:t>             &lt; 5 %</a:t>
            </a:r>
          </a:p>
          <a:p>
            <a:pPr eaLnBrk="1" hangingPunct="1">
              <a:spcBef>
                <a:spcPct val="10000"/>
              </a:spcBef>
            </a:pPr>
            <a:r>
              <a:rPr lang="fr-FR" sz="1600" b="1">
                <a:latin typeface="Arial" charset="0"/>
              </a:rPr>
              <a:t>   = excellente tenue</a:t>
            </a:r>
          </a:p>
          <a:p>
            <a:pPr eaLnBrk="1" hangingPunct="1">
              <a:spcBef>
                <a:spcPct val="50000"/>
              </a:spcBef>
            </a:pPr>
            <a:r>
              <a:rPr lang="fr-FR" sz="800" b="1">
                <a:latin typeface="Arial" charset="0"/>
              </a:rPr>
              <a:t> </a:t>
            </a:r>
          </a:p>
          <a:p>
            <a:pPr eaLnBrk="1" hangingPunct="1">
              <a:spcBef>
                <a:spcPct val="10000"/>
              </a:spcBef>
            </a:pPr>
            <a:r>
              <a:rPr lang="fr-FR" sz="1600" b="1">
                <a:latin typeface="Arial" charset="0"/>
              </a:rPr>
              <a:t>           5 à 15 %</a:t>
            </a:r>
          </a:p>
          <a:p>
            <a:pPr eaLnBrk="1" hangingPunct="1">
              <a:spcBef>
                <a:spcPct val="10000"/>
              </a:spcBef>
            </a:pPr>
            <a:r>
              <a:rPr lang="fr-FR" sz="1600" b="1">
                <a:latin typeface="Arial" charset="0"/>
              </a:rPr>
              <a:t>     = bonne tenue </a:t>
            </a:r>
          </a:p>
          <a:p>
            <a:pPr eaLnBrk="1" hangingPunct="1">
              <a:spcBef>
                <a:spcPct val="50000"/>
              </a:spcBef>
            </a:pPr>
            <a:endParaRPr lang="fr-FR" sz="900" b="1">
              <a:latin typeface="Arial" charset="0"/>
            </a:endParaRPr>
          </a:p>
          <a:p>
            <a:pPr eaLnBrk="1" hangingPunct="1">
              <a:spcBef>
                <a:spcPct val="10000"/>
              </a:spcBef>
            </a:pPr>
            <a:r>
              <a:rPr lang="fr-FR" sz="1600" b="1">
                <a:latin typeface="Arial" charset="0"/>
              </a:rPr>
              <a:t>          15 à 30 %</a:t>
            </a:r>
          </a:p>
          <a:p>
            <a:pPr eaLnBrk="1" hangingPunct="1">
              <a:spcBef>
                <a:spcPct val="10000"/>
              </a:spcBef>
            </a:pPr>
            <a:r>
              <a:rPr lang="fr-FR" sz="1600" b="1">
                <a:latin typeface="Arial" charset="0"/>
              </a:rPr>
              <a:t>   = mauvaise tenue</a:t>
            </a:r>
          </a:p>
        </p:txBody>
      </p:sp>
      <p:sp>
        <p:nvSpPr>
          <p:cNvPr id="19469" name="Rectangle 13"/>
          <p:cNvSpPr>
            <a:spLocks noChangeArrowheads="1"/>
          </p:cNvSpPr>
          <p:nvPr/>
        </p:nvSpPr>
        <p:spPr bwMode="auto">
          <a:xfrm>
            <a:off x="0" y="620713"/>
            <a:ext cx="9144000"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a:solidFill>
                  <a:srgbClr val="FFFF66"/>
                </a:solidFill>
                <a:latin typeface="Arial" charset="0"/>
                <a:ea typeface="Arial Unicode MS" pitchFamily="34" charset="-128"/>
                <a:cs typeface="Arial" charset="0"/>
              </a:rPr>
              <a:t>Contrôles et essais – L’appareil Worker</a:t>
            </a:r>
          </a:p>
        </p:txBody>
      </p:sp>
      <p:sp>
        <p:nvSpPr>
          <p:cNvPr id="19470" name="Rectangle 14"/>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a:solidFill>
                  <a:srgbClr val="FFFF66"/>
                </a:solidFill>
                <a:ea typeface="Arial Unicode MS" pitchFamily="34" charset="-128"/>
                <a:cs typeface="Arial" charset="0"/>
              </a:rPr>
              <a:t>Les graisses</a:t>
            </a:r>
          </a:p>
        </p:txBody>
      </p:sp>
      <p:pic>
        <p:nvPicPr>
          <p:cNvPr id="19471" name="Picture 60" descr="MCj042399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1725" y="444500"/>
            <a:ext cx="146526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20484"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20485" name="Text Box 5"/>
          <p:cNvSpPr txBox="1">
            <a:spLocks noChangeArrowheads="1"/>
          </p:cNvSpPr>
          <p:nvPr/>
        </p:nvSpPr>
        <p:spPr bwMode="auto">
          <a:xfrm>
            <a:off x="0" y="981075"/>
            <a:ext cx="9144000"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600">
                <a:latin typeface="Arial" charset="0"/>
              </a:rPr>
              <a:t>ASTM D 2265</a:t>
            </a:r>
          </a:p>
          <a:p>
            <a:pPr eaLnBrk="1" hangingPunct="1">
              <a:spcBef>
                <a:spcPct val="50000"/>
              </a:spcBef>
            </a:pPr>
            <a:r>
              <a:rPr lang="fr-FR" sz="1600" b="1">
                <a:latin typeface="Arial" charset="0"/>
              </a:rPr>
              <a:t>Définition:  c’est la T° à laquelle une graisse passe de l’état semi-solide à l’état liquide dans des conditions normalisées. L’objet du test est de déterminer cette T°.</a:t>
            </a:r>
          </a:p>
          <a:p>
            <a:pPr eaLnBrk="1" hangingPunct="1">
              <a:spcBef>
                <a:spcPct val="50000"/>
              </a:spcBef>
            </a:pPr>
            <a:r>
              <a:rPr lang="fr-FR" sz="1600" b="1">
                <a:latin typeface="Arial" charset="0"/>
              </a:rPr>
              <a:t>Méthode: la graisse est placée dans une coupelle dans un bain chauffant</a:t>
            </a:r>
          </a:p>
          <a:p>
            <a:pPr eaLnBrk="1" hangingPunct="1">
              <a:spcBef>
                <a:spcPct val="50000"/>
              </a:spcBef>
            </a:pPr>
            <a:r>
              <a:rPr lang="fr-FR" sz="1600" b="1">
                <a:latin typeface="Arial" charset="0"/>
              </a:rPr>
              <a:t>Résultat: noter la T° à laquelle tombe la première goutte</a:t>
            </a:r>
          </a:p>
        </p:txBody>
      </p:sp>
      <p:sp>
        <p:nvSpPr>
          <p:cNvPr id="20503" name="Rectangle 23"/>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a:solidFill>
                  <a:srgbClr val="FFFF66"/>
                </a:solidFill>
                <a:ea typeface="Arial Unicode MS" pitchFamily="34" charset="-128"/>
                <a:cs typeface="Arial" charset="0"/>
              </a:rPr>
              <a:t>Les graisses</a:t>
            </a:r>
          </a:p>
        </p:txBody>
      </p:sp>
      <p:sp>
        <p:nvSpPr>
          <p:cNvPr id="20504" name="Rectangle 24"/>
          <p:cNvSpPr>
            <a:spLocks noChangeArrowheads="1"/>
          </p:cNvSpPr>
          <p:nvPr/>
        </p:nvSpPr>
        <p:spPr bwMode="auto">
          <a:xfrm>
            <a:off x="0" y="476250"/>
            <a:ext cx="91440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a:solidFill>
                  <a:srgbClr val="FFFF66"/>
                </a:solidFill>
                <a:latin typeface="Arial" charset="0"/>
                <a:ea typeface="Arial Unicode MS" pitchFamily="34" charset="-128"/>
                <a:cs typeface="Arial" charset="0"/>
              </a:rPr>
              <a:t>Contrôles et essais – Le point de goutte</a:t>
            </a:r>
          </a:p>
        </p:txBody>
      </p:sp>
      <p:grpSp>
        <p:nvGrpSpPr>
          <p:cNvPr id="25" name="Groupe 24"/>
          <p:cNvGrpSpPr/>
          <p:nvPr/>
        </p:nvGrpSpPr>
        <p:grpSpPr>
          <a:xfrm>
            <a:off x="468313" y="2880529"/>
            <a:ext cx="8532440" cy="3933825"/>
            <a:chOff x="0" y="2565400"/>
            <a:chExt cx="9144000" cy="4292600"/>
          </a:xfrm>
        </p:grpSpPr>
        <p:sp>
          <p:nvSpPr>
            <p:cNvPr id="26" name="Rectangle 3"/>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pic>
          <p:nvPicPr>
            <p:cNvPr id="27" name="Picture 6" descr="PointGoutteCoupell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2608263"/>
              <a:ext cx="5580063" cy="424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 name="Picture 7" descr="PointGoutteMachin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356100" y="2586038"/>
              <a:ext cx="4787900" cy="4271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Text Box 8"/>
            <p:cNvSpPr txBox="1">
              <a:spLocks noChangeArrowheads="1"/>
            </p:cNvSpPr>
            <p:nvPr/>
          </p:nvSpPr>
          <p:spPr bwMode="auto">
            <a:xfrm>
              <a:off x="2051050" y="2565400"/>
              <a:ext cx="129698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solidFill>
                    <a:schemeClr val="bg1"/>
                  </a:solidFill>
                  <a:latin typeface="Arial" charset="0"/>
                </a:rPr>
                <a:t>Le thermomètre  ne touche pas la graisse</a:t>
              </a:r>
            </a:p>
          </p:txBody>
        </p:sp>
        <p:sp>
          <p:nvSpPr>
            <p:cNvPr id="30" name="Text Box 9"/>
            <p:cNvSpPr txBox="1">
              <a:spLocks noChangeArrowheads="1"/>
            </p:cNvSpPr>
            <p:nvPr/>
          </p:nvSpPr>
          <p:spPr bwMode="auto">
            <a:xfrm>
              <a:off x="2555875" y="4005263"/>
              <a:ext cx="1296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solidFill>
                    <a:schemeClr val="bg1"/>
                  </a:solidFill>
                  <a:latin typeface="Arial" charset="0"/>
                </a:rPr>
                <a:t>Coupelle</a:t>
              </a:r>
            </a:p>
          </p:txBody>
        </p:sp>
        <p:sp>
          <p:nvSpPr>
            <p:cNvPr id="31" name="Text Box 10"/>
            <p:cNvSpPr txBox="1">
              <a:spLocks noChangeArrowheads="1"/>
            </p:cNvSpPr>
            <p:nvPr/>
          </p:nvSpPr>
          <p:spPr bwMode="auto">
            <a:xfrm>
              <a:off x="3059113" y="6127750"/>
              <a:ext cx="12969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solidFill>
                    <a:schemeClr val="bg1"/>
                  </a:solidFill>
                  <a:latin typeface="Arial" charset="0"/>
                </a:rPr>
                <a:t>Première goutte qui tombe</a:t>
              </a:r>
            </a:p>
          </p:txBody>
        </p:sp>
        <p:sp>
          <p:nvSpPr>
            <p:cNvPr id="32" name="AutoShape 11"/>
            <p:cNvSpPr>
              <a:spLocks noChangeArrowheads="1"/>
            </p:cNvSpPr>
            <p:nvPr/>
          </p:nvSpPr>
          <p:spPr bwMode="auto">
            <a:xfrm rot="21107267">
              <a:off x="1403350" y="6237288"/>
              <a:ext cx="1582738" cy="288925"/>
            </a:xfrm>
            <a:prstGeom prst="leftArrow">
              <a:avLst>
                <a:gd name="adj1" fmla="val 50000"/>
                <a:gd name="adj2" fmla="val 136951"/>
              </a:avLst>
            </a:prstGeom>
            <a:solidFill>
              <a:srgbClr val="CCFF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 name="Line 12"/>
            <p:cNvSpPr>
              <a:spLocks noChangeShapeType="1"/>
            </p:cNvSpPr>
            <p:nvPr/>
          </p:nvSpPr>
          <p:spPr bwMode="auto">
            <a:xfrm flipH="1" flipV="1">
              <a:off x="1331913" y="2924175"/>
              <a:ext cx="792162" cy="0"/>
            </a:xfrm>
            <a:prstGeom prst="line">
              <a:avLst/>
            </a:prstGeom>
            <a:noFill/>
            <a:ln w="381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4" name="Line 13"/>
            <p:cNvSpPr>
              <a:spLocks noChangeShapeType="1"/>
            </p:cNvSpPr>
            <p:nvPr/>
          </p:nvSpPr>
          <p:spPr bwMode="auto">
            <a:xfrm flipH="1">
              <a:off x="1835150" y="4221163"/>
              <a:ext cx="936625" cy="360362"/>
            </a:xfrm>
            <a:prstGeom prst="line">
              <a:avLst/>
            </a:prstGeom>
            <a:noFill/>
            <a:ln w="381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 name="AutoShape 14"/>
            <p:cNvSpPr>
              <a:spLocks noChangeArrowheads="1"/>
            </p:cNvSpPr>
            <p:nvPr/>
          </p:nvSpPr>
          <p:spPr bwMode="auto">
            <a:xfrm rot="11118875">
              <a:off x="2049463" y="5221288"/>
              <a:ext cx="2667000" cy="360362"/>
            </a:xfrm>
            <a:prstGeom prst="notchedRightArrow">
              <a:avLst>
                <a:gd name="adj1" fmla="val 50000"/>
                <a:gd name="adj2" fmla="val 185022"/>
              </a:avLst>
            </a:prstGeom>
            <a:solidFill>
              <a:srgbClr val="CCFF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 name="Text Box 15"/>
            <p:cNvSpPr txBox="1">
              <a:spLocks noChangeArrowheads="1"/>
            </p:cNvSpPr>
            <p:nvPr/>
          </p:nvSpPr>
          <p:spPr bwMode="auto">
            <a:xfrm>
              <a:off x="7164388" y="3933825"/>
              <a:ext cx="16557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solidFill>
                    <a:schemeClr val="bg1"/>
                  </a:solidFill>
                  <a:latin typeface="Arial" charset="0"/>
                </a:rPr>
                <a:t>Thermomètre de mesure du bain thermostaté</a:t>
              </a:r>
            </a:p>
          </p:txBody>
        </p:sp>
        <p:sp>
          <p:nvSpPr>
            <p:cNvPr id="37" name="Text Box 16"/>
            <p:cNvSpPr txBox="1">
              <a:spLocks noChangeArrowheads="1"/>
            </p:cNvSpPr>
            <p:nvPr/>
          </p:nvSpPr>
          <p:spPr bwMode="auto">
            <a:xfrm>
              <a:off x="7092950" y="2924175"/>
              <a:ext cx="13684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solidFill>
                    <a:schemeClr val="bg1"/>
                  </a:solidFill>
                  <a:latin typeface="Arial" charset="0"/>
                </a:rPr>
                <a:t>Thermomètre de mesure du point de goutte</a:t>
              </a:r>
            </a:p>
          </p:txBody>
        </p:sp>
        <p:sp>
          <p:nvSpPr>
            <p:cNvPr id="38" name="Text Box 17"/>
            <p:cNvSpPr txBox="1">
              <a:spLocks noChangeArrowheads="1"/>
            </p:cNvSpPr>
            <p:nvPr/>
          </p:nvSpPr>
          <p:spPr bwMode="auto">
            <a:xfrm>
              <a:off x="7092950" y="5805488"/>
              <a:ext cx="11509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solidFill>
                    <a:schemeClr val="bg1"/>
                  </a:solidFill>
                  <a:latin typeface="Arial" charset="0"/>
                </a:rPr>
                <a:t>Bain thermostaté et agité</a:t>
              </a:r>
            </a:p>
          </p:txBody>
        </p:sp>
        <p:sp>
          <p:nvSpPr>
            <p:cNvPr id="39" name="Line 18"/>
            <p:cNvSpPr>
              <a:spLocks noChangeShapeType="1"/>
            </p:cNvSpPr>
            <p:nvPr/>
          </p:nvSpPr>
          <p:spPr bwMode="auto">
            <a:xfrm flipH="1">
              <a:off x="5148263" y="3357563"/>
              <a:ext cx="1871662" cy="287337"/>
            </a:xfrm>
            <a:prstGeom prst="line">
              <a:avLst/>
            </a:prstGeom>
            <a:noFill/>
            <a:ln w="381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 name="Line 19"/>
            <p:cNvSpPr>
              <a:spLocks noChangeShapeType="1"/>
            </p:cNvSpPr>
            <p:nvPr/>
          </p:nvSpPr>
          <p:spPr bwMode="auto">
            <a:xfrm flipH="1" flipV="1">
              <a:off x="5724525" y="3789363"/>
              <a:ext cx="1511300" cy="503237"/>
            </a:xfrm>
            <a:prstGeom prst="line">
              <a:avLst/>
            </a:prstGeom>
            <a:noFill/>
            <a:ln w="381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 name="Line 20"/>
            <p:cNvSpPr>
              <a:spLocks noChangeShapeType="1"/>
            </p:cNvSpPr>
            <p:nvPr/>
          </p:nvSpPr>
          <p:spPr bwMode="auto">
            <a:xfrm flipH="1" flipV="1">
              <a:off x="5795963" y="5876925"/>
              <a:ext cx="1296987" cy="288925"/>
            </a:xfrm>
            <a:prstGeom prst="line">
              <a:avLst/>
            </a:prstGeom>
            <a:noFill/>
            <a:ln w="381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 name="Oval 21"/>
            <p:cNvSpPr>
              <a:spLocks noChangeArrowheads="1"/>
            </p:cNvSpPr>
            <p:nvPr/>
          </p:nvSpPr>
          <p:spPr bwMode="auto">
            <a:xfrm>
              <a:off x="4716463" y="5084763"/>
              <a:ext cx="936625" cy="936625"/>
            </a:xfrm>
            <a:prstGeom prst="ellipse">
              <a:avLst/>
            </a:prstGeom>
            <a:solidFill>
              <a:schemeClr val="accent1">
                <a:alpha val="0"/>
              </a:schemeClr>
            </a:solidFill>
            <a:ln w="25400">
              <a:solidFill>
                <a:srgbClr val="CCFF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21507" name="Rectangle 3"/>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sp>
        <p:nvSpPr>
          <p:cNvPr id="21508"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21509" name="Text Box 5"/>
          <p:cNvSpPr txBox="1">
            <a:spLocks noChangeArrowheads="1"/>
          </p:cNvSpPr>
          <p:nvPr/>
        </p:nvSpPr>
        <p:spPr bwMode="auto">
          <a:xfrm>
            <a:off x="0" y="836613"/>
            <a:ext cx="9144000"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600" b="1">
                <a:latin typeface="Arial" charset="0"/>
              </a:rPr>
              <a:t>NFE 48-617 – IP 239-73</a:t>
            </a:r>
          </a:p>
          <a:p>
            <a:pPr eaLnBrk="1" hangingPunct="1"/>
            <a:r>
              <a:rPr lang="fr-FR" sz="1600" b="1">
                <a:latin typeface="Arial" charset="0"/>
              </a:rPr>
              <a:t>	</a:t>
            </a:r>
            <a:r>
              <a:rPr lang="fr-FR" b="1">
                <a:latin typeface="Arial" charset="0"/>
              </a:rPr>
              <a:t>Test anti-usure</a:t>
            </a:r>
          </a:p>
          <a:p>
            <a:pPr eaLnBrk="1" hangingPunct="1"/>
            <a:r>
              <a:rPr lang="fr-FR" sz="1600">
                <a:latin typeface="Arial" charset="0"/>
              </a:rPr>
              <a:t>Objet:  vérifier l’aptitude d’une graisse à protéger les pièces de l’usure</a:t>
            </a:r>
          </a:p>
          <a:p>
            <a:pPr eaLnBrk="1" hangingPunct="1"/>
            <a:r>
              <a:rPr lang="fr-FR" sz="1600">
                <a:latin typeface="Arial" charset="0"/>
              </a:rPr>
              <a:t>Méthode: on fait tourner une bille sur trois autres fixes qui sont dans la graisse</a:t>
            </a:r>
          </a:p>
          <a:p>
            <a:pPr eaLnBrk="1" hangingPunct="1"/>
            <a:r>
              <a:rPr lang="fr-FR" sz="1600">
                <a:latin typeface="Arial" charset="0"/>
              </a:rPr>
              <a:t>	- </a:t>
            </a:r>
            <a:r>
              <a:rPr lang="fr-FR" sz="1600" i="1">
                <a:latin typeface="Arial" charset="0"/>
              </a:rPr>
              <a:t>Durée</a:t>
            </a:r>
            <a:r>
              <a:rPr lang="fr-FR" sz="1600">
                <a:latin typeface="Arial" charset="0"/>
              </a:rPr>
              <a:t> = 1 h  - </a:t>
            </a:r>
            <a:r>
              <a:rPr lang="fr-FR" sz="1600" i="1">
                <a:latin typeface="Arial" charset="0"/>
              </a:rPr>
              <a:t>Charge</a:t>
            </a:r>
            <a:r>
              <a:rPr lang="fr-FR" sz="1600">
                <a:latin typeface="Arial" charset="0"/>
              </a:rPr>
              <a:t> = 40 kg  - </a:t>
            </a:r>
            <a:r>
              <a:rPr lang="fr-FR" sz="1600" i="1">
                <a:latin typeface="Arial" charset="0"/>
              </a:rPr>
              <a:t>Vitesse</a:t>
            </a:r>
            <a:r>
              <a:rPr lang="fr-FR" sz="1600">
                <a:latin typeface="Arial" charset="0"/>
              </a:rPr>
              <a:t> = 1500 trs/mn</a:t>
            </a:r>
          </a:p>
          <a:p>
            <a:pPr eaLnBrk="1" hangingPunct="1"/>
            <a:r>
              <a:rPr lang="fr-FR" sz="1600">
                <a:latin typeface="Arial" charset="0"/>
              </a:rPr>
              <a:t>Résultat: on mesure le diamètre de l’empreinte laissée par la bille tournante sur les billes fixes</a:t>
            </a:r>
          </a:p>
          <a:p>
            <a:pPr eaLnBrk="1" hangingPunct="1"/>
            <a:r>
              <a:rPr lang="fr-FR" sz="1600" b="1">
                <a:latin typeface="Arial" charset="0"/>
              </a:rPr>
              <a:t>	</a:t>
            </a:r>
            <a:r>
              <a:rPr lang="fr-FR" b="1">
                <a:latin typeface="Arial" charset="0"/>
              </a:rPr>
              <a:t>Test extrême pression</a:t>
            </a:r>
          </a:p>
          <a:p>
            <a:pPr eaLnBrk="1" hangingPunct="1"/>
            <a:r>
              <a:rPr lang="fr-FR" sz="1600">
                <a:latin typeface="Arial" charset="0"/>
              </a:rPr>
              <a:t>Objet:  mesurer les capacités extrême pression de la graisse</a:t>
            </a:r>
          </a:p>
          <a:p>
            <a:pPr eaLnBrk="1" hangingPunct="1"/>
            <a:r>
              <a:rPr lang="fr-FR" sz="1600">
                <a:latin typeface="Arial" charset="0"/>
              </a:rPr>
              <a:t>Méthode: la charge est augmentée jusqu’à soudure de la bille mobile sur les trois billes fixes </a:t>
            </a:r>
          </a:p>
          <a:p>
            <a:pPr eaLnBrk="1" hangingPunct="1"/>
            <a:r>
              <a:rPr lang="fr-FR" sz="1600">
                <a:latin typeface="Arial" charset="0"/>
              </a:rPr>
              <a:t>Résultat: on note la charge dite de « soudure »</a:t>
            </a:r>
          </a:p>
        </p:txBody>
      </p:sp>
      <p:pic>
        <p:nvPicPr>
          <p:cNvPr id="21510" name="Picture 6" descr="Test4BillesMachine"/>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3690938"/>
            <a:ext cx="4067175" cy="3167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21" name="Picture 17" descr="Test4BillesSoudurebmp"/>
          <p:cNvPicPr>
            <a:picLocks noGrp="1" noChangeAspect="1" noChangeArrowheads="1"/>
          </p:cNvPicPr>
          <p:nvPr>
            <p:ph sz="quarter" idx="2"/>
          </p:nvPr>
        </p:nvPicPr>
        <p:blipFill rotWithShape="1">
          <a:blip r:embed="rId4">
            <a:extLst>
              <a:ext uri="{28A0092B-C50C-407E-A947-70E740481C1C}">
                <a14:useLocalDpi xmlns:a14="http://schemas.microsoft.com/office/drawing/2010/main" val="0"/>
              </a:ext>
            </a:extLst>
          </a:blip>
          <a:srcRect r="51161" b="41893"/>
          <a:stretch/>
        </p:blipFill>
        <p:spPr>
          <a:xfrm>
            <a:off x="6558909" y="5516563"/>
            <a:ext cx="1385888" cy="1236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1" name="Picture 7" descr="Test4BillesUsure"/>
          <p:cNvPicPr>
            <a:picLocks noChangeAspect="1" noChangeArrowheads="1"/>
          </p:cNvPicPr>
          <p:nvPr/>
        </p:nvPicPr>
        <p:blipFill rotWithShape="1">
          <a:blip r:embed="rId5">
            <a:extLst>
              <a:ext uri="{28A0092B-C50C-407E-A947-70E740481C1C}">
                <a14:useLocalDpi xmlns:a14="http://schemas.microsoft.com/office/drawing/2010/main" val="0"/>
              </a:ext>
            </a:extLst>
          </a:blip>
          <a:srcRect r="45553" b="28125"/>
          <a:stretch/>
        </p:blipFill>
        <p:spPr bwMode="auto">
          <a:xfrm>
            <a:off x="6737642" y="3860800"/>
            <a:ext cx="117637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8"/>
          <p:cNvSpPr txBox="1">
            <a:spLocks noChangeArrowheads="1"/>
          </p:cNvSpPr>
          <p:nvPr/>
        </p:nvSpPr>
        <p:spPr bwMode="auto">
          <a:xfrm>
            <a:off x="5292725" y="4221163"/>
            <a:ext cx="1441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b="1">
                <a:latin typeface="Arial" charset="0"/>
              </a:rPr>
              <a:t>TEST USURE</a:t>
            </a:r>
          </a:p>
        </p:txBody>
      </p:sp>
      <p:sp>
        <p:nvSpPr>
          <p:cNvPr id="21513" name="Text Box 9"/>
          <p:cNvSpPr txBox="1">
            <a:spLocks noChangeArrowheads="1"/>
          </p:cNvSpPr>
          <p:nvPr/>
        </p:nvSpPr>
        <p:spPr bwMode="auto">
          <a:xfrm>
            <a:off x="4738091" y="5671417"/>
            <a:ext cx="1728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b="1" dirty="0">
                <a:latin typeface="Arial" charset="0"/>
              </a:rPr>
              <a:t>TEST SOUDURE</a:t>
            </a:r>
          </a:p>
        </p:txBody>
      </p:sp>
      <p:sp>
        <p:nvSpPr>
          <p:cNvPr id="21514" name="Text Box 10"/>
          <p:cNvSpPr txBox="1">
            <a:spLocks noChangeArrowheads="1"/>
          </p:cNvSpPr>
          <p:nvPr/>
        </p:nvSpPr>
        <p:spPr bwMode="auto">
          <a:xfrm>
            <a:off x="7914020" y="4645025"/>
            <a:ext cx="1116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latin typeface="Arial" charset="0"/>
              </a:rPr>
              <a:t>Empreintes</a:t>
            </a:r>
          </a:p>
        </p:txBody>
      </p:sp>
      <p:sp>
        <p:nvSpPr>
          <p:cNvPr id="21515" name="Line 11"/>
          <p:cNvSpPr>
            <a:spLocks noChangeShapeType="1"/>
          </p:cNvSpPr>
          <p:nvPr/>
        </p:nvSpPr>
        <p:spPr bwMode="auto">
          <a:xfrm flipH="1" flipV="1">
            <a:off x="7451725" y="4221163"/>
            <a:ext cx="288925" cy="576262"/>
          </a:xfrm>
          <a:prstGeom prst="line">
            <a:avLst/>
          </a:prstGeom>
          <a:noFill/>
          <a:ln w="254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16" name="Line 12"/>
          <p:cNvSpPr>
            <a:spLocks noChangeShapeType="1"/>
          </p:cNvSpPr>
          <p:nvPr/>
        </p:nvSpPr>
        <p:spPr bwMode="auto">
          <a:xfrm flipH="1" flipV="1">
            <a:off x="7308850" y="4581525"/>
            <a:ext cx="431800" cy="215900"/>
          </a:xfrm>
          <a:prstGeom prst="line">
            <a:avLst/>
          </a:prstGeom>
          <a:noFill/>
          <a:ln w="254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17" name="Text Box 13"/>
          <p:cNvSpPr txBox="1">
            <a:spLocks noChangeArrowheads="1"/>
          </p:cNvSpPr>
          <p:nvPr/>
        </p:nvSpPr>
        <p:spPr bwMode="auto">
          <a:xfrm>
            <a:off x="4067175" y="4005263"/>
            <a:ext cx="1009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latin typeface="Arial" charset="0"/>
              </a:rPr>
              <a:t>Bille tournante</a:t>
            </a:r>
          </a:p>
        </p:txBody>
      </p:sp>
      <p:sp>
        <p:nvSpPr>
          <p:cNvPr id="21518" name="Text Box 14"/>
          <p:cNvSpPr txBox="1">
            <a:spLocks noChangeArrowheads="1"/>
          </p:cNvSpPr>
          <p:nvPr/>
        </p:nvSpPr>
        <p:spPr bwMode="auto">
          <a:xfrm>
            <a:off x="4140200" y="4724400"/>
            <a:ext cx="1116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latin typeface="Arial" charset="0"/>
              </a:rPr>
              <a:t>Billes fixes</a:t>
            </a:r>
          </a:p>
        </p:txBody>
      </p:sp>
      <p:sp>
        <p:nvSpPr>
          <p:cNvPr id="21519" name="Line 15"/>
          <p:cNvSpPr>
            <a:spLocks noChangeShapeType="1"/>
          </p:cNvSpPr>
          <p:nvPr/>
        </p:nvSpPr>
        <p:spPr bwMode="auto">
          <a:xfrm flipH="1">
            <a:off x="1908175" y="4221163"/>
            <a:ext cx="2232025" cy="71437"/>
          </a:xfrm>
          <a:prstGeom prst="line">
            <a:avLst/>
          </a:prstGeom>
          <a:noFill/>
          <a:ln w="381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20" name="Line 16"/>
          <p:cNvSpPr>
            <a:spLocks noChangeShapeType="1"/>
          </p:cNvSpPr>
          <p:nvPr/>
        </p:nvSpPr>
        <p:spPr bwMode="auto">
          <a:xfrm flipH="1" flipV="1">
            <a:off x="1835150" y="4579938"/>
            <a:ext cx="2305050" cy="217487"/>
          </a:xfrm>
          <a:prstGeom prst="line">
            <a:avLst/>
          </a:prstGeom>
          <a:noFill/>
          <a:ln w="381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22" name="Text Box 18"/>
          <p:cNvSpPr txBox="1">
            <a:spLocks noChangeArrowheads="1"/>
          </p:cNvSpPr>
          <p:nvPr/>
        </p:nvSpPr>
        <p:spPr bwMode="auto">
          <a:xfrm>
            <a:off x="7906589" y="5976217"/>
            <a:ext cx="11160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dirty="0">
                <a:latin typeface="Arial" charset="0"/>
              </a:rPr>
              <a:t>Billes soudées</a:t>
            </a:r>
          </a:p>
        </p:txBody>
      </p:sp>
      <p:sp>
        <p:nvSpPr>
          <p:cNvPr id="21523" name="Rectangle 19"/>
          <p:cNvSpPr>
            <a:spLocks noChangeArrowheads="1"/>
          </p:cNvSpPr>
          <p:nvPr/>
        </p:nvSpPr>
        <p:spPr bwMode="auto">
          <a:xfrm>
            <a:off x="6443663" y="-171450"/>
            <a:ext cx="27003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a:solidFill>
                  <a:srgbClr val="FFFF66"/>
                </a:solidFill>
                <a:ea typeface="Arial Unicode MS" pitchFamily="34" charset="-128"/>
                <a:cs typeface="Arial" charset="0"/>
              </a:rPr>
              <a:t>Les graisses</a:t>
            </a:r>
          </a:p>
        </p:txBody>
      </p:sp>
      <p:sp>
        <p:nvSpPr>
          <p:cNvPr id="21524" name="Rectangle 20"/>
          <p:cNvSpPr>
            <a:spLocks noChangeArrowheads="1"/>
          </p:cNvSpPr>
          <p:nvPr/>
        </p:nvSpPr>
        <p:spPr bwMode="auto">
          <a:xfrm>
            <a:off x="0" y="333375"/>
            <a:ext cx="91440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a:solidFill>
                  <a:srgbClr val="FFFF66"/>
                </a:solidFill>
                <a:latin typeface="Arial" charset="0"/>
                <a:ea typeface="Arial Unicode MS" pitchFamily="34" charset="-128"/>
                <a:cs typeface="Arial" charset="0"/>
              </a:rPr>
              <a:t>Contrôles et essais – La machine 4 billes</a:t>
            </a:r>
          </a:p>
        </p:txBody>
      </p:sp>
      <p:pic>
        <p:nvPicPr>
          <p:cNvPr id="21525" name="Picture 60" descr="MCj0423996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1725" y="444500"/>
            <a:ext cx="146526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2" name="Object 6"/>
          <p:cNvGraphicFramePr>
            <a:graphicFrameLocks noGrp="1" noChangeAspect="1"/>
          </p:cNvGraphicFramePr>
          <p:nvPr>
            <p:ph idx="1"/>
          </p:nvPr>
        </p:nvGraphicFramePr>
        <p:xfrm>
          <a:off x="530225" y="4200525"/>
          <a:ext cx="812800" cy="1798638"/>
        </p:xfrm>
        <a:graphic>
          <a:graphicData uri="http://schemas.openxmlformats.org/presentationml/2006/ole">
            <mc:AlternateContent xmlns:mc="http://schemas.openxmlformats.org/markup-compatibility/2006">
              <mc:Choice xmlns:v="urn:schemas-microsoft-com:vml" Requires="v">
                <p:oleObj spid="_x0000_s6157" name="Graphique" r:id="rId4" imgW="1371570" imgH="2181333" progId="MSGraph.Chart.8">
                  <p:embed followColorScheme="full"/>
                </p:oleObj>
              </mc:Choice>
              <mc:Fallback>
                <p:oleObj name="Graphique" r:id="rId4" imgW="1371570" imgH="2181333" progId="MSGraph.Chart.8">
                  <p:embed followColorScheme="full"/>
                  <p:pic>
                    <p:nvPicPr>
                      <p:cNvPr id="0" name=""/>
                      <p:cNvPicPr>
                        <a:picLocks noChangeAspect="1" noChangeArrowheads="1"/>
                      </p:cNvPicPr>
                      <p:nvPr/>
                    </p:nvPicPr>
                    <p:blipFill>
                      <a:blip r:embed="rId5"/>
                      <a:srcRect/>
                      <a:stretch>
                        <a:fillRect/>
                      </a:stretch>
                    </p:blipFill>
                    <p:spPr bwMode="auto">
                      <a:xfrm>
                        <a:off x="530225" y="4200525"/>
                        <a:ext cx="812800" cy="179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9154" name="Rectangle 2"/>
          <p:cNvSpPr>
            <a:spLocks noGrp="1" noChangeArrowheads="1"/>
          </p:cNvSpPr>
          <p:nvPr>
            <p:ph type="title"/>
          </p:nvPr>
        </p:nvSpPr>
        <p:spPr/>
        <p:txBody>
          <a:bodyPr lIns="92075" tIns="46038" rIns="92075" bIns="46038"/>
          <a:lstStyle/>
          <a:p>
            <a:pPr eaLnBrk="1" hangingPunct="1">
              <a:defRPr/>
            </a:pPr>
            <a:r>
              <a:rPr lang="fr-FR" sz="3200" dirty="0" smtClean="0"/>
              <a:t/>
            </a:r>
            <a:br>
              <a:rPr lang="fr-FR" sz="3200" dirty="0" smtClean="0"/>
            </a:br>
            <a:endParaRPr lang="fr-FR" sz="3200" dirty="0" smtClean="0"/>
          </a:p>
        </p:txBody>
      </p:sp>
      <p:sp>
        <p:nvSpPr>
          <p:cNvPr id="4099" name="Rectangle 3"/>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solidFill>
                  <a:prstClr val="white"/>
                </a:solidFill>
                <a:latin typeface="Verdana" pitchFamily="34" charset="0"/>
              </a:rPr>
              <a:t> </a:t>
            </a:r>
          </a:p>
        </p:txBody>
      </p:sp>
      <p:sp>
        <p:nvSpPr>
          <p:cNvPr id="4100"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solidFill>
                <a:prstClr val="white"/>
              </a:solidFill>
              <a:latin typeface="Verdana" pitchFamily="34" charset="0"/>
            </a:endParaRPr>
          </a:p>
          <a:p>
            <a:pPr eaLnBrk="0" hangingPunct="0">
              <a:spcBef>
                <a:spcPct val="50000"/>
              </a:spcBef>
            </a:pPr>
            <a:endParaRPr lang="fr-FR" sz="2400">
              <a:solidFill>
                <a:prstClr val="white"/>
              </a:solidFill>
              <a:latin typeface="Verdana" pitchFamily="34" charset="0"/>
            </a:endParaRPr>
          </a:p>
        </p:txBody>
      </p:sp>
      <p:sp>
        <p:nvSpPr>
          <p:cNvPr id="4101" name="Rectangle 5"/>
          <p:cNvSpPr>
            <a:spLocks noChangeArrowheads="1"/>
          </p:cNvSpPr>
          <p:nvPr/>
        </p:nvSpPr>
        <p:spPr bwMode="auto">
          <a:xfrm>
            <a:off x="0" y="2276475"/>
            <a:ext cx="8964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solidFill>
                  <a:prstClr val="white"/>
                </a:solidFill>
                <a:latin typeface="Arial" charset="0"/>
                <a:cs typeface="Arial" charset="0"/>
              </a:rPr>
              <a:t>.</a:t>
            </a:r>
          </a:p>
        </p:txBody>
      </p:sp>
      <p:sp>
        <p:nvSpPr>
          <p:cNvPr id="49159" name="Rectangle 7"/>
          <p:cNvSpPr>
            <a:spLocks noChangeArrowheads="1"/>
          </p:cNvSpPr>
          <p:nvPr/>
        </p:nvSpPr>
        <p:spPr bwMode="auto">
          <a:xfrm>
            <a:off x="0" y="1125538"/>
            <a:ext cx="9144000"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defRPr/>
            </a:pPr>
            <a:r>
              <a:rPr lang="fr-FR" sz="2400" b="1" dirty="0">
                <a:solidFill>
                  <a:srgbClr val="FFFF66"/>
                </a:solidFill>
                <a:latin typeface="Arial" charset="0"/>
                <a:cs typeface="Arial" charset="0"/>
              </a:rPr>
              <a:t>Définition</a:t>
            </a:r>
          </a:p>
          <a:p>
            <a:pPr algn="ctr" eaLnBrk="0" hangingPunct="0">
              <a:spcBef>
                <a:spcPct val="50000"/>
              </a:spcBef>
              <a:defRPr/>
            </a:pPr>
            <a:r>
              <a:rPr lang="fr-FR" sz="2000" dirty="0">
                <a:solidFill>
                  <a:prstClr val="white"/>
                </a:solidFill>
                <a:latin typeface="Arial" charset="0"/>
                <a:cs typeface="Arial" charset="0"/>
              </a:rPr>
              <a:t>Les graisses sont des lubrifiants consistants, malléables et déformables ou semi-fluides</a:t>
            </a:r>
          </a:p>
          <a:p>
            <a:pPr algn="ctr" eaLnBrk="0" hangingPunct="0">
              <a:spcBef>
                <a:spcPct val="50000"/>
              </a:spcBef>
              <a:defRPr/>
            </a:pPr>
            <a:r>
              <a:rPr lang="fr-FR" sz="2000" dirty="0">
                <a:solidFill>
                  <a:prstClr val="white"/>
                </a:solidFill>
                <a:latin typeface="Arial" charset="0"/>
                <a:cs typeface="Arial" charset="0"/>
              </a:rPr>
              <a:t>On dit aussi que ce sont des lubrifiants plastiques </a:t>
            </a:r>
          </a:p>
          <a:p>
            <a:pPr algn="ctr" eaLnBrk="0" hangingPunct="0">
              <a:spcBef>
                <a:spcPct val="50000"/>
              </a:spcBef>
              <a:defRPr/>
            </a:pPr>
            <a:endParaRPr lang="fr-FR" sz="2000" dirty="0">
              <a:solidFill>
                <a:prstClr val="white"/>
              </a:solidFill>
              <a:latin typeface="Arial" charset="0"/>
              <a:cs typeface="Arial" charset="0"/>
            </a:endParaRPr>
          </a:p>
          <a:p>
            <a:pPr eaLnBrk="0" hangingPunct="0">
              <a:spcBef>
                <a:spcPct val="50000"/>
              </a:spcBef>
              <a:defRPr/>
            </a:pPr>
            <a:r>
              <a:rPr lang="fr-FR" sz="2000" dirty="0">
                <a:solidFill>
                  <a:prstClr val="white"/>
                </a:solidFill>
                <a:latin typeface="Arial" charset="0"/>
                <a:cs typeface="Arial" charset="0"/>
              </a:rPr>
              <a:t>                                         Les graisses représentent </a:t>
            </a:r>
          </a:p>
          <a:p>
            <a:pPr eaLnBrk="0" hangingPunct="0">
              <a:spcBef>
                <a:spcPct val="50000"/>
              </a:spcBef>
              <a:defRPr/>
            </a:pPr>
            <a:r>
              <a:rPr lang="fr-FR" sz="2000" dirty="0">
                <a:solidFill>
                  <a:prstClr val="white"/>
                </a:solidFill>
                <a:latin typeface="Arial" charset="0"/>
                <a:cs typeface="Arial" charset="0"/>
              </a:rPr>
              <a:t>				   </a:t>
            </a:r>
            <a:r>
              <a:rPr lang="fr-FR" sz="4400" b="1" dirty="0">
                <a:solidFill>
                  <a:srgbClr val="FFFF66"/>
                </a:solidFill>
                <a:effectLst>
                  <a:outerShdw blurRad="38100" dist="38100" dir="2700000" algn="tl">
                    <a:srgbClr val="000000"/>
                  </a:outerShdw>
                </a:effectLst>
                <a:latin typeface="Arial Black" pitchFamily="34" charset="0"/>
                <a:cs typeface="Arial" charset="0"/>
              </a:rPr>
              <a:t>3 %</a:t>
            </a:r>
            <a:r>
              <a:rPr lang="fr-FR" sz="4400" b="1" dirty="0">
                <a:solidFill>
                  <a:srgbClr val="FFFF66"/>
                </a:solidFill>
                <a:latin typeface="Arial Black" pitchFamily="34" charset="0"/>
                <a:cs typeface="Arial" charset="0"/>
              </a:rPr>
              <a:t> </a:t>
            </a:r>
          </a:p>
          <a:p>
            <a:pPr eaLnBrk="0" hangingPunct="0">
              <a:spcBef>
                <a:spcPct val="50000"/>
              </a:spcBef>
              <a:defRPr/>
            </a:pPr>
            <a:r>
              <a:rPr lang="fr-FR" sz="2000" dirty="0">
                <a:solidFill>
                  <a:srgbClr val="FFFF66"/>
                </a:solidFill>
                <a:latin typeface="Arial" charset="0"/>
                <a:cs typeface="Arial" charset="0"/>
              </a:rPr>
              <a:t>		      </a:t>
            </a:r>
            <a:r>
              <a:rPr lang="fr-FR" sz="2400" b="1" i="1" dirty="0">
                <a:solidFill>
                  <a:srgbClr val="FFFF66"/>
                </a:solidFill>
                <a:latin typeface="Arial" charset="0"/>
                <a:cs typeface="Arial" charset="0"/>
              </a:rPr>
              <a:t>Du marché total des lubrifiants</a:t>
            </a:r>
          </a:p>
          <a:p>
            <a:pPr algn="ctr" eaLnBrk="0" hangingPunct="0">
              <a:spcBef>
                <a:spcPct val="50000"/>
              </a:spcBef>
              <a:defRPr/>
            </a:pPr>
            <a:r>
              <a:rPr lang="fr-FR" sz="2400" b="1" i="1" dirty="0">
                <a:solidFill>
                  <a:srgbClr val="FFFF66"/>
                </a:solidFill>
                <a:latin typeface="Arial" charset="0"/>
                <a:cs typeface="Arial" charset="0"/>
              </a:rPr>
              <a:t>  toutes applications confondues</a:t>
            </a:r>
          </a:p>
          <a:p>
            <a:pPr eaLnBrk="0" hangingPunct="0">
              <a:spcBef>
                <a:spcPct val="50000"/>
              </a:spcBef>
              <a:defRPr/>
            </a:pPr>
            <a:endParaRPr lang="fr-FR" dirty="0">
              <a:solidFill>
                <a:prstClr val="white"/>
              </a:solidFill>
              <a:latin typeface="Arial" charset="0"/>
              <a:cs typeface="Arial" charset="0"/>
            </a:endParaRPr>
          </a:p>
          <a:p>
            <a:pPr eaLnBrk="0" hangingPunct="0">
              <a:spcBef>
                <a:spcPct val="50000"/>
              </a:spcBef>
              <a:defRPr/>
            </a:pPr>
            <a:r>
              <a:rPr lang="fr-FR" sz="1600" dirty="0">
                <a:solidFill>
                  <a:prstClr val="white"/>
                </a:solidFill>
                <a:latin typeface="Arial" charset="0"/>
                <a:cs typeface="Arial" charset="0"/>
              </a:rPr>
              <a:t>Sur 100 000 tonnes de lubrifiants vendus par an en France 3000 tonnes sont des graisses.</a:t>
            </a:r>
          </a:p>
        </p:txBody>
      </p:sp>
      <p:sp>
        <p:nvSpPr>
          <p:cNvPr id="4104" name="Rectangle 8"/>
          <p:cNvSpPr>
            <a:spLocks noChangeArrowheads="1"/>
          </p:cNvSpPr>
          <p:nvPr/>
        </p:nvSpPr>
        <p:spPr bwMode="auto">
          <a:xfrm>
            <a:off x="0" y="620713"/>
            <a:ext cx="9144000"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a:solidFill>
                  <a:srgbClr val="FFFF66"/>
                </a:solidFill>
                <a:latin typeface="Arial" charset="0"/>
                <a:ea typeface="Arial Unicode MS" pitchFamily="34" charset="-128"/>
                <a:cs typeface="Arial" charset="0"/>
              </a:rPr>
              <a:t>Généralités</a:t>
            </a:r>
          </a:p>
        </p:txBody>
      </p:sp>
      <p:sp>
        <p:nvSpPr>
          <p:cNvPr id="4105" name="Rectangle 9"/>
          <p:cNvSpPr>
            <a:spLocks noChangeArrowheads="1"/>
          </p:cNvSpPr>
          <p:nvPr/>
        </p:nvSpPr>
        <p:spPr bwMode="auto">
          <a:xfrm>
            <a:off x="6588125" y="0"/>
            <a:ext cx="2555875"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a:solidFill>
                  <a:srgbClr val="FFFF66"/>
                </a:solidFill>
                <a:ea typeface="Arial Unicode MS" pitchFamily="34" charset="-128"/>
                <a:cs typeface="Arial" charset="0"/>
              </a:rPr>
              <a:t>Les graisses</a:t>
            </a:r>
          </a:p>
        </p:txBody>
      </p:sp>
      <p:pic>
        <p:nvPicPr>
          <p:cNvPr id="4106" name="Picture 4" descr="MCj031119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225" y="620713"/>
            <a:ext cx="11985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755668"/>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22531" name="Rectangle 3"/>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sp>
        <p:nvSpPr>
          <p:cNvPr id="22532"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22533" name="Rectangle 5"/>
          <p:cNvSpPr>
            <a:spLocks noChangeArrowheads="1"/>
          </p:cNvSpPr>
          <p:nvPr/>
        </p:nvSpPr>
        <p:spPr bwMode="auto">
          <a:xfrm>
            <a:off x="0" y="549275"/>
            <a:ext cx="9144000" cy="613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b="1">
                <a:solidFill>
                  <a:srgbClr val="FFFF66"/>
                </a:solidFill>
                <a:latin typeface="Arial" charset="0"/>
                <a:cs typeface="Arial" charset="0"/>
              </a:rPr>
              <a:t>Facteurs de ramollissement des graisses</a:t>
            </a:r>
          </a:p>
          <a:p>
            <a:pPr eaLnBrk="0" hangingPunct="0">
              <a:spcBef>
                <a:spcPct val="50000"/>
              </a:spcBef>
            </a:pPr>
            <a:endParaRPr lang="fr-FR" sz="800" b="1">
              <a:solidFill>
                <a:schemeClr val="folHlink"/>
              </a:solidFill>
              <a:latin typeface="Arial" charset="0"/>
              <a:cs typeface="Arial" charset="0"/>
            </a:endParaRPr>
          </a:p>
          <a:p>
            <a:pPr eaLnBrk="0" hangingPunct="0">
              <a:spcBef>
                <a:spcPct val="50000"/>
              </a:spcBef>
            </a:pPr>
            <a:r>
              <a:rPr lang="fr-FR">
                <a:latin typeface="Arial" charset="0"/>
                <a:cs typeface="Arial" charset="0"/>
              </a:rPr>
              <a:t>	</a:t>
            </a:r>
            <a:r>
              <a:rPr lang="fr-FR" sz="2000" b="1">
                <a:solidFill>
                  <a:srgbClr val="FFFF66"/>
                </a:solidFill>
                <a:latin typeface="Arial" charset="0"/>
                <a:cs typeface="Arial" charset="0"/>
              </a:rPr>
              <a:t>La température</a:t>
            </a:r>
          </a:p>
          <a:p>
            <a:pPr eaLnBrk="0" hangingPunct="0">
              <a:spcBef>
                <a:spcPct val="50000"/>
              </a:spcBef>
            </a:pPr>
            <a:r>
              <a:rPr lang="fr-FR" b="1">
                <a:latin typeface="Arial" charset="0"/>
                <a:cs typeface="Arial" charset="0"/>
              </a:rPr>
              <a:t>Une graisse qui fonctionne plus près de son point de goutte subit un ramollissement lié à la liaison huile de base/savon qui est moins forte ainsi que la viscosité qui diminue.</a:t>
            </a:r>
          </a:p>
          <a:p>
            <a:pPr eaLnBrk="0" hangingPunct="0">
              <a:spcBef>
                <a:spcPct val="50000"/>
              </a:spcBef>
            </a:pPr>
            <a:r>
              <a:rPr lang="fr-FR" sz="2000" b="1">
                <a:solidFill>
                  <a:srgbClr val="FFFF66"/>
                </a:solidFill>
                <a:latin typeface="Arial" charset="0"/>
                <a:cs typeface="Arial" charset="0"/>
              </a:rPr>
              <a:t>             Le malaxage</a:t>
            </a:r>
          </a:p>
          <a:p>
            <a:pPr eaLnBrk="0" hangingPunct="0">
              <a:spcBef>
                <a:spcPct val="50000"/>
              </a:spcBef>
            </a:pPr>
            <a:r>
              <a:rPr lang="fr-FR" b="1">
                <a:latin typeface="Arial" charset="0"/>
                <a:cs typeface="Arial" charset="0"/>
              </a:rPr>
              <a:t>Dans les applications exigeantes en malaxage (Ex: roulements à rotule à deux rangées de rouleaux), la graisse est fortement malaxée et perd de sa consistance. Voir la résistance au travail au test Shell Roller + Appareil Worker.</a:t>
            </a:r>
          </a:p>
          <a:p>
            <a:pPr eaLnBrk="0" hangingPunct="0">
              <a:spcBef>
                <a:spcPct val="50000"/>
              </a:spcBef>
            </a:pPr>
            <a:r>
              <a:rPr lang="fr-FR" sz="1000" b="1">
                <a:latin typeface="Arial" charset="0"/>
                <a:cs typeface="Arial" charset="0"/>
              </a:rPr>
              <a:t>	</a:t>
            </a:r>
            <a:r>
              <a:rPr lang="fr-FR" sz="2000" b="1">
                <a:solidFill>
                  <a:srgbClr val="FFFF66"/>
                </a:solidFill>
                <a:latin typeface="Arial" charset="0"/>
                <a:cs typeface="Arial" charset="0"/>
              </a:rPr>
              <a:t>L’eau</a:t>
            </a:r>
          </a:p>
          <a:p>
            <a:pPr eaLnBrk="0" hangingPunct="0">
              <a:spcBef>
                <a:spcPct val="50000"/>
              </a:spcBef>
            </a:pPr>
            <a:r>
              <a:rPr lang="fr-FR" b="1">
                <a:latin typeface="Arial" charset="0"/>
                <a:cs typeface="Arial" charset="0"/>
              </a:rPr>
              <a:t>Les graisses sont pour la plupart hydrophobes et repoussent l’eau. Cependant elles en absorbent toujours un peu (8 à 10%). La présence de cette eau abaisse leur consistance. Une exception notable est celle des graisses calcium sulfonate qui sont « hydrophile » et absorbent jusqu’à 40% d’eau sans perdre en consistance.</a:t>
            </a:r>
          </a:p>
          <a:p>
            <a:pPr algn="ctr" eaLnBrk="0" hangingPunct="0">
              <a:spcBef>
                <a:spcPct val="50000"/>
              </a:spcBef>
            </a:pPr>
            <a:endParaRPr lang="fr-FR" sz="1200" b="1" i="1">
              <a:solidFill>
                <a:srgbClr val="CCFF33"/>
              </a:solidFill>
              <a:latin typeface="Arial" charset="0"/>
              <a:cs typeface="Arial" charset="0"/>
            </a:endParaRPr>
          </a:p>
          <a:p>
            <a:pPr algn="ctr" eaLnBrk="0" hangingPunct="0">
              <a:spcBef>
                <a:spcPct val="50000"/>
              </a:spcBef>
            </a:pPr>
            <a:r>
              <a:rPr lang="fr-FR" b="1" i="1">
                <a:solidFill>
                  <a:srgbClr val="FFFF66"/>
                </a:solidFill>
                <a:latin typeface="Arial" charset="0"/>
                <a:cs typeface="Arial" charset="0"/>
              </a:rPr>
              <a:t>Attention à la conjonction de ces facteurs qui peuvent provoquer un écoulement</a:t>
            </a:r>
          </a:p>
        </p:txBody>
      </p:sp>
      <p:sp>
        <p:nvSpPr>
          <p:cNvPr id="22534" name="Rectangle 6"/>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a:solidFill>
                  <a:srgbClr val="FFFF66"/>
                </a:solidFill>
                <a:ea typeface="Arial Unicode MS" pitchFamily="34" charset="-128"/>
                <a:cs typeface="Arial" charset="0"/>
              </a:rPr>
              <a:t>Les graisses</a:t>
            </a:r>
          </a:p>
        </p:txBody>
      </p:sp>
      <p:pic>
        <p:nvPicPr>
          <p:cNvPr id="22535" name="Picture 60" descr="MCj042399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444500"/>
            <a:ext cx="146526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1331640" y="685801"/>
            <a:ext cx="6897960" cy="3657599"/>
          </a:xfrm>
        </p:spPr>
        <p:txBody>
          <a:bodyPr/>
          <a:lstStyle/>
          <a:p>
            <a:pPr algn="ctr" eaLnBrk="1" hangingPunct="1">
              <a:buFont typeface="Wingdings" pitchFamily="2" charset="2"/>
              <a:buNone/>
              <a:defRPr/>
            </a:pPr>
            <a:r>
              <a:rPr lang="fr-FR" sz="7200" b="1" dirty="0" smtClean="0">
                <a:solidFill>
                  <a:schemeClr val="tx2"/>
                </a:solidFill>
                <a:latin typeface="Arial Narrow" pitchFamily="34" charset="0"/>
              </a:rPr>
              <a:t>LES CONTRAINTES</a:t>
            </a:r>
          </a:p>
        </p:txBody>
      </p:sp>
      <p:pic>
        <p:nvPicPr>
          <p:cNvPr id="23555" name="Picture 5" descr="MCj034038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4300" y="3860800"/>
            <a:ext cx="1851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lIns="92038" tIns="46019" rIns="92038" bIns="46019"/>
          <a:lstStyle/>
          <a:p>
            <a:pPr>
              <a:defRPr/>
            </a:pPr>
            <a:r>
              <a:rPr lang="fr-FR" sz="3200"/>
              <a:t/>
            </a:r>
            <a:br>
              <a:rPr lang="fr-FR" sz="3200"/>
            </a:br>
            <a:endParaRPr lang="fr-FR" sz="3200"/>
          </a:p>
        </p:txBody>
      </p:sp>
      <p:sp>
        <p:nvSpPr>
          <p:cNvPr id="24580" name="Rectangle 3"/>
          <p:cNvSpPr>
            <a:spLocks noChangeArrowheads="1"/>
          </p:cNvSpPr>
          <p:nvPr/>
        </p:nvSpPr>
        <p:spPr bwMode="auto">
          <a:xfrm>
            <a:off x="0" y="771525"/>
            <a:ext cx="9144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defTabSz="912813"/>
            <a:r>
              <a:rPr lang="fr-FR" sz="2300" b="1" dirty="0">
                <a:solidFill>
                  <a:srgbClr val="FFFF00"/>
                </a:solidFill>
              </a:rPr>
              <a:t>Les types de frottements</a:t>
            </a:r>
            <a:endParaRPr lang="fr-FR" sz="2300" dirty="0">
              <a:solidFill>
                <a:srgbClr val="FFFF00"/>
              </a:solidFill>
            </a:endParaRPr>
          </a:p>
        </p:txBody>
      </p:sp>
      <p:sp>
        <p:nvSpPr>
          <p:cNvPr id="24581" name="Line 4"/>
          <p:cNvSpPr>
            <a:spLocks noChangeShapeType="1"/>
          </p:cNvSpPr>
          <p:nvPr/>
        </p:nvSpPr>
        <p:spPr bwMode="auto">
          <a:xfrm>
            <a:off x="508000" y="3471863"/>
            <a:ext cx="80645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solidFill>
                <a:prstClr val="white"/>
              </a:solidFill>
            </a:endParaRPr>
          </a:p>
        </p:txBody>
      </p:sp>
      <p:sp>
        <p:nvSpPr>
          <p:cNvPr id="24582" name="Oval 5"/>
          <p:cNvSpPr>
            <a:spLocks noChangeArrowheads="1"/>
          </p:cNvSpPr>
          <p:nvPr/>
        </p:nvSpPr>
        <p:spPr bwMode="auto">
          <a:xfrm>
            <a:off x="6138863" y="2571750"/>
            <a:ext cx="904875" cy="904875"/>
          </a:xfrm>
          <a:prstGeom prst="ellipse">
            <a:avLst/>
          </a:prstGeom>
          <a:solidFill>
            <a:srgbClr val="FF99C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solidFill>
                <a:prstClr val="white"/>
              </a:solidFill>
            </a:endParaRPr>
          </a:p>
        </p:txBody>
      </p:sp>
      <p:sp>
        <p:nvSpPr>
          <p:cNvPr id="24583" name="AutoShape 6"/>
          <p:cNvSpPr>
            <a:spLocks noChangeArrowheads="1"/>
          </p:cNvSpPr>
          <p:nvPr/>
        </p:nvSpPr>
        <p:spPr bwMode="auto">
          <a:xfrm>
            <a:off x="6281738" y="2687638"/>
            <a:ext cx="590550" cy="4079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CFF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solidFill>
                <a:prstClr val="white"/>
              </a:solidFill>
            </a:endParaRPr>
          </a:p>
        </p:txBody>
      </p:sp>
      <p:sp>
        <p:nvSpPr>
          <p:cNvPr id="525319" name="Rectangle 7"/>
          <p:cNvSpPr>
            <a:spLocks noChangeArrowheads="1"/>
          </p:cNvSpPr>
          <p:nvPr/>
        </p:nvSpPr>
        <p:spPr bwMode="auto">
          <a:xfrm>
            <a:off x="0" y="2914650"/>
            <a:ext cx="1312863"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algn="ctr" defTabSz="912813">
              <a:spcBef>
                <a:spcPct val="50000"/>
              </a:spcBef>
            </a:pPr>
            <a:r>
              <a:rPr lang="en-US" sz="1700" b="1">
                <a:solidFill>
                  <a:srgbClr val="FFFFFF"/>
                </a:solidFill>
                <a:cs typeface="Arial" charset="0"/>
              </a:rPr>
              <a:t>ƒ</a:t>
            </a:r>
            <a:r>
              <a:rPr lang="fr-FR" sz="1500" b="1">
                <a:solidFill>
                  <a:srgbClr val="CCFF33"/>
                </a:solidFill>
              </a:rPr>
              <a:t> </a:t>
            </a:r>
            <a:r>
              <a:rPr lang="fr-FR" sz="1500">
                <a:solidFill>
                  <a:prstClr val="white"/>
                </a:solidFill>
              </a:rPr>
              <a:t>= 0.2 à 1,5</a:t>
            </a:r>
          </a:p>
        </p:txBody>
      </p:sp>
      <p:sp>
        <p:nvSpPr>
          <p:cNvPr id="525320" name="Rectangle 8"/>
          <p:cNvSpPr>
            <a:spLocks noChangeArrowheads="1"/>
          </p:cNvSpPr>
          <p:nvPr/>
        </p:nvSpPr>
        <p:spPr bwMode="auto">
          <a:xfrm>
            <a:off x="7366000" y="2828925"/>
            <a:ext cx="1778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algn="ctr" defTabSz="912813">
              <a:spcBef>
                <a:spcPct val="50000"/>
              </a:spcBef>
            </a:pPr>
            <a:r>
              <a:rPr lang="en-US" sz="1700" b="1">
                <a:solidFill>
                  <a:srgbClr val="FFFFFF"/>
                </a:solidFill>
              </a:rPr>
              <a:t>ƒ</a:t>
            </a:r>
            <a:r>
              <a:rPr lang="fr-FR" sz="1500">
                <a:solidFill>
                  <a:prstClr val="white"/>
                </a:solidFill>
              </a:rPr>
              <a:t> = 0.01 à 0.0001</a:t>
            </a:r>
          </a:p>
        </p:txBody>
      </p:sp>
      <p:sp>
        <p:nvSpPr>
          <p:cNvPr id="24586" name="Rectangle 9"/>
          <p:cNvSpPr>
            <a:spLocks noChangeArrowheads="1"/>
          </p:cNvSpPr>
          <p:nvPr/>
        </p:nvSpPr>
        <p:spPr bwMode="auto">
          <a:xfrm>
            <a:off x="0" y="1457325"/>
            <a:ext cx="91440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defTabSz="912813"/>
            <a:r>
              <a:rPr lang="fr-FR" sz="1500">
                <a:solidFill>
                  <a:prstClr val="white"/>
                </a:solidFill>
              </a:rPr>
              <a:t>	Deux types de frottements sont rencontrés dans les applications mécaniques.</a:t>
            </a:r>
          </a:p>
        </p:txBody>
      </p:sp>
      <p:sp>
        <p:nvSpPr>
          <p:cNvPr id="24587" name="Rectangle 10"/>
          <p:cNvSpPr>
            <a:spLocks noChangeArrowheads="1"/>
          </p:cNvSpPr>
          <p:nvPr/>
        </p:nvSpPr>
        <p:spPr bwMode="auto">
          <a:xfrm>
            <a:off x="2915816" y="0"/>
            <a:ext cx="622818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nchor="ctr"/>
          <a:lstStyle/>
          <a:p>
            <a:pPr algn="ctr" defTabSz="912813"/>
            <a:r>
              <a:rPr lang="fr-FR" sz="3000" b="1" dirty="0">
                <a:solidFill>
                  <a:srgbClr val="FFFF00"/>
                </a:solidFill>
                <a:ea typeface="Arial Unicode MS" pitchFamily="34" charset="-128"/>
                <a:cs typeface="Arial" charset="0"/>
              </a:rPr>
              <a:t>Les frottements</a:t>
            </a:r>
          </a:p>
        </p:txBody>
      </p:sp>
      <p:sp>
        <p:nvSpPr>
          <p:cNvPr id="24588" name="Rectangle 11"/>
          <p:cNvSpPr>
            <a:spLocks noChangeArrowheads="1"/>
          </p:cNvSpPr>
          <p:nvPr/>
        </p:nvSpPr>
        <p:spPr bwMode="auto">
          <a:xfrm>
            <a:off x="1651000" y="2743200"/>
            <a:ext cx="752475" cy="706438"/>
          </a:xfrm>
          <a:prstGeom prst="rect">
            <a:avLst/>
          </a:prstGeom>
          <a:solidFill>
            <a:srgbClr val="FF99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solidFill>
                <a:prstClr val="white"/>
              </a:solidFill>
            </a:endParaRPr>
          </a:p>
        </p:txBody>
      </p:sp>
      <p:sp>
        <p:nvSpPr>
          <p:cNvPr id="24589" name="AutoShape 12"/>
          <p:cNvSpPr>
            <a:spLocks noChangeArrowheads="1"/>
          </p:cNvSpPr>
          <p:nvPr/>
        </p:nvSpPr>
        <p:spPr bwMode="auto">
          <a:xfrm>
            <a:off x="1863725" y="2957513"/>
            <a:ext cx="1227138" cy="307975"/>
          </a:xfrm>
          <a:prstGeom prst="notchedRightArrow">
            <a:avLst>
              <a:gd name="adj1" fmla="val 50000"/>
              <a:gd name="adj2" fmla="val 100868"/>
            </a:avLst>
          </a:prstGeom>
          <a:solidFill>
            <a:srgbClr val="CCFF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solidFill>
                <a:prstClr val="white"/>
              </a:solidFill>
            </a:endParaRPr>
          </a:p>
        </p:txBody>
      </p:sp>
      <p:sp>
        <p:nvSpPr>
          <p:cNvPr id="24590" name="Rectangle 13"/>
          <p:cNvSpPr>
            <a:spLocks noChangeArrowheads="1"/>
          </p:cNvSpPr>
          <p:nvPr/>
        </p:nvSpPr>
        <p:spPr bwMode="auto">
          <a:xfrm>
            <a:off x="0" y="2014538"/>
            <a:ext cx="4716463"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algn="ctr" defTabSz="912813">
              <a:spcBef>
                <a:spcPct val="50000"/>
              </a:spcBef>
            </a:pPr>
            <a:r>
              <a:rPr lang="fr-FR" sz="1700" b="1" dirty="0">
                <a:solidFill>
                  <a:srgbClr val="FFFF00"/>
                </a:solidFill>
              </a:rPr>
              <a:t>Frottement de glissement</a:t>
            </a:r>
          </a:p>
        </p:txBody>
      </p:sp>
      <p:sp>
        <p:nvSpPr>
          <p:cNvPr id="24591" name="Rectangle 14"/>
          <p:cNvSpPr>
            <a:spLocks noChangeArrowheads="1"/>
          </p:cNvSpPr>
          <p:nvPr/>
        </p:nvSpPr>
        <p:spPr bwMode="auto">
          <a:xfrm>
            <a:off x="4540250" y="2014538"/>
            <a:ext cx="471646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algn="ctr" defTabSz="912813">
              <a:spcBef>
                <a:spcPct val="50000"/>
              </a:spcBef>
            </a:pPr>
            <a:r>
              <a:rPr lang="fr-FR" sz="1700" b="1">
                <a:solidFill>
                  <a:srgbClr val="FFFF00"/>
                </a:solidFill>
              </a:rPr>
              <a:t>Frottement de roulement</a:t>
            </a:r>
            <a:endParaRPr lang="fr-FR" sz="1700">
              <a:solidFill>
                <a:srgbClr val="FFFF00"/>
              </a:solidFill>
            </a:endParaRPr>
          </a:p>
        </p:txBody>
      </p:sp>
      <p:sp>
        <p:nvSpPr>
          <p:cNvPr id="24592" name="Rectangle 15"/>
          <p:cNvSpPr>
            <a:spLocks noChangeArrowheads="1"/>
          </p:cNvSpPr>
          <p:nvPr/>
        </p:nvSpPr>
        <p:spPr bwMode="auto">
          <a:xfrm>
            <a:off x="1062038" y="3643313"/>
            <a:ext cx="202882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defTabSz="912813"/>
            <a:r>
              <a:rPr lang="fr-FR" sz="1500">
                <a:solidFill>
                  <a:prstClr val="white"/>
                </a:solidFill>
              </a:rPr>
              <a:t>► Axes de godets</a:t>
            </a:r>
          </a:p>
          <a:p>
            <a:pPr defTabSz="912813"/>
            <a:r>
              <a:rPr lang="fr-FR" sz="1500">
                <a:solidFill>
                  <a:prstClr val="white"/>
                </a:solidFill>
              </a:rPr>
              <a:t>► paliers lisses</a:t>
            </a:r>
          </a:p>
        </p:txBody>
      </p:sp>
      <p:sp>
        <p:nvSpPr>
          <p:cNvPr id="24593" name="Rectangle 16"/>
          <p:cNvSpPr>
            <a:spLocks noChangeArrowheads="1"/>
          </p:cNvSpPr>
          <p:nvPr/>
        </p:nvSpPr>
        <p:spPr bwMode="auto">
          <a:xfrm>
            <a:off x="5878513" y="3643313"/>
            <a:ext cx="19891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defTabSz="912813"/>
            <a:r>
              <a:rPr lang="fr-FR" sz="1500">
                <a:solidFill>
                  <a:prstClr val="white"/>
                </a:solidFill>
                <a:cs typeface="Arial" charset="0"/>
              </a:rPr>
              <a:t>►</a:t>
            </a:r>
            <a:r>
              <a:rPr lang="fr-FR" sz="1500">
                <a:solidFill>
                  <a:prstClr val="white"/>
                </a:solidFill>
              </a:rPr>
              <a:t> Roulements</a:t>
            </a:r>
          </a:p>
          <a:p>
            <a:pPr defTabSz="912813"/>
            <a:r>
              <a:rPr lang="fr-FR" sz="1500">
                <a:solidFill>
                  <a:prstClr val="white"/>
                </a:solidFill>
              </a:rPr>
              <a:t>► Engrenages</a:t>
            </a:r>
          </a:p>
        </p:txBody>
      </p:sp>
      <p:sp>
        <p:nvSpPr>
          <p:cNvPr id="24594" name="Rectangle 18"/>
          <p:cNvSpPr>
            <a:spLocks noChangeArrowheads="1"/>
          </p:cNvSpPr>
          <p:nvPr/>
        </p:nvSpPr>
        <p:spPr bwMode="auto">
          <a:xfrm>
            <a:off x="750832" y="4869160"/>
            <a:ext cx="745232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38" tIns="46019" rIns="92038" bIns="46019">
            <a:spAutoFit/>
          </a:bodyPr>
          <a:lstStyle/>
          <a:p>
            <a:pPr defTabSz="912813"/>
            <a:r>
              <a:rPr lang="fr-FR" sz="1500" dirty="0">
                <a:solidFill>
                  <a:prstClr val="white"/>
                </a:solidFill>
              </a:rPr>
              <a:t>La lubrification dans ces types de frottements dépend beaucoup de la vitesse:</a:t>
            </a:r>
          </a:p>
          <a:p>
            <a:pPr defTabSz="912813"/>
            <a:endParaRPr lang="fr-FR" sz="900" dirty="0">
              <a:solidFill>
                <a:prstClr val="white"/>
              </a:solidFill>
            </a:endParaRPr>
          </a:p>
          <a:p>
            <a:pPr defTabSz="912813">
              <a:buFontTx/>
              <a:buChar char="-"/>
            </a:pPr>
            <a:r>
              <a:rPr lang="fr-FR" sz="1500" dirty="0">
                <a:solidFill>
                  <a:prstClr val="white"/>
                </a:solidFill>
              </a:rPr>
              <a:t> Vitesse de déplacement lente (charge élevée) = viscosité forte + additifs solides</a:t>
            </a:r>
          </a:p>
          <a:p>
            <a:pPr defTabSz="912813"/>
            <a:endParaRPr lang="fr-FR" sz="900" dirty="0">
              <a:solidFill>
                <a:prstClr val="white"/>
              </a:solidFill>
            </a:endParaRPr>
          </a:p>
          <a:p>
            <a:pPr defTabSz="912813">
              <a:buFontTx/>
              <a:buChar char="-"/>
            </a:pPr>
            <a:r>
              <a:rPr lang="fr-FR" sz="1500" dirty="0">
                <a:solidFill>
                  <a:prstClr val="white"/>
                </a:solidFill>
              </a:rPr>
              <a:t> Vitesse de déplacement élevée = viscosité adaptée</a:t>
            </a:r>
          </a:p>
        </p:txBody>
      </p:sp>
      <p:sp>
        <p:nvSpPr>
          <p:cNvPr id="24595" name="Rectangle 22"/>
          <p:cNvSpPr>
            <a:spLocks noChangeArrowheads="1"/>
          </p:cNvSpPr>
          <p:nvPr/>
        </p:nvSpPr>
        <p:spPr bwMode="auto">
          <a:xfrm>
            <a:off x="4953000" y="6299200"/>
            <a:ext cx="4191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defTabSz="912813"/>
            <a:r>
              <a:rPr lang="fr-FR" sz="1500" b="1" dirty="0">
                <a:solidFill>
                  <a:srgbClr val="FFFF00"/>
                </a:solidFill>
              </a:rPr>
              <a:t>NOTA</a:t>
            </a:r>
            <a:r>
              <a:rPr lang="fr-FR" sz="1500" dirty="0">
                <a:solidFill>
                  <a:prstClr val="white"/>
                </a:solidFill>
              </a:rPr>
              <a:t>:  on essaie toujours de lubrifier les</a:t>
            </a:r>
          </a:p>
          <a:p>
            <a:pPr defTabSz="912813"/>
            <a:r>
              <a:rPr lang="fr-FR" sz="1500" dirty="0">
                <a:solidFill>
                  <a:prstClr val="white"/>
                </a:solidFill>
              </a:rPr>
              <a:t>             roulements sans additif solide</a:t>
            </a:r>
          </a:p>
        </p:txBody>
      </p:sp>
      <p:sp>
        <p:nvSpPr>
          <p:cNvPr id="24596" name="Rectangle 23"/>
          <p:cNvSpPr>
            <a:spLocks noChangeArrowheads="1"/>
          </p:cNvSpPr>
          <p:nvPr/>
        </p:nvSpPr>
        <p:spPr bwMode="auto">
          <a:xfrm>
            <a:off x="0" y="6256338"/>
            <a:ext cx="3894138" cy="60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defTabSz="912813"/>
            <a:r>
              <a:rPr lang="fr-FR" sz="1500" b="1" dirty="0">
                <a:solidFill>
                  <a:srgbClr val="FFFF00"/>
                </a:solidFill>
              </a:rPr>
              <a:t>NOTA</a:t>
            </a:r>
            <a:r>
              <a:rPr lang="fr-FR" sz="1500" dirty="0">
                <a:solidFill>
                  <a:prstClr val="white"/>
                </a:solidFill>
              </a:rPr>
              <a:t>: les additifs solides apportent un réel </a:t>
            </a:r>
          </a:p>
          <a:p>
            <a:pPr defTabSz="912813"/>
            <a:r>
              <a:rPr lang="fr-FR" sz="1500" dirty="0">
                <a:solidFill>
                  <a:prstClr val="white"/>
                </a:solidFill>
              </a:rPr>
              <a:t>            plus (diminution de </a:t>
            </a:r>
            <a:r>
              <a:rPr lang="en-US" sz="1700" b="1" dirty="0">
                <a:solidFill>
                  <a:srgbClr val="FFFFFF"/>
                </a:solidFill>
              </a:rPr>
              <a:t>ƒ</a:t>
            </a:r>
            <a:r>
              <a:rPr lang="fr-FR" dirty="0">
                <a:solidFill>
                  <a:prstClr val="white"/>
                </a:solidFill>
              </a:rPr>
              <a:t> )</a:t>
            </a:r>
          </a:p>
        </p:txBody>
      </p:sp>
    </p:spTree>
    <p:extLst>
      <p:ext uri="{BB962C8B-B14F-4D97-AF65-F5344CB8AC3E}">
        <p14:creationId xmlns:p14="http://schemas.microsoft.com/office/powerpoint/2010/main" val="28314817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5319"/>
                                        </p:tgtEl>
                                        <p:attrNameLst>
                                          <p:attrName>style.visibility</p:attrName>
                                        </p:attrNameLst>
                                      </p:cBhvr>
                                      <p:to>
                                        <p:strVal val="visible"/>
                                      </p:to>
                                    </p:set>
                                    <p:animEffect transition="in" filter="blinds(horizontal)">
                                      <p:cBhvr>
                                        <p:cTn id="7" dur="500"/>
                                        <p:tgtEl>
                                          <p:spTgt spid="5253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5320"/>
                                        </p:tgtEl>
                                        <p:attrNameLst>
                                          <p:attrName>style.visibility</p:attrName>
                                        </p:attrNameLst>
                                      </p:cBhvr>
                                      <p:to>
                                        <p:strVal val="visible"/>
                                      </p:to>
                                    </p:set>
                                    <p:animEffect transition="in" filter="blinds(horizontal)">
                                      <p:cBhvr>
                                        <p:cTn id="10" dur="500"/>
                                        <p:tgtEl>
                                          <p:spTgt spid="525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9" grpId="0"/>
      <p:bldP spid="5253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0" y="1484313"/>
            <a:ext cx="7632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6" tIns="46013" rIns="92026" bIns="46013">
            <a:spAutoFit/>
          </a:bodyPr>
          <a:lstStyle/>
          <a:p>
            <a:pPr defTabSz="912813" eaLnBrk="0" hangingPunct="0">
              <a:spcBef>
                <a:spcPct val="50000"/>
              </a:spcBef>
            </a:pPr>
            <a:endParaRPr lang="fr-FR" sz="2000" b="1">
              <a:solidFill>
                <a:prstClr val="white"/>
              </a:solidFill>
              <a:latin typeface="Verdana" pitchFamily="34" charset="0"/>
            </a:endParaRPr>
          </a:p>
        </p:txBody>
      </p:sp>
      <p:sp>
        <p:nvSpPr>
          <p:cNvPr id="25604" name="Text Box 5"/>
          <p:cNvSpPr txBox="1">
            <a:spLocks noChangeArrowheads="1"/>
          </p:cNvSpPr>
          <p:nvPr/>
        </p:nvSpPr>
        <p:spPr bwMode="auto">
          <a:xfrm>
            <a:off x="0" y="476250"/>
            <a:ext cx="9144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45696" rIns="91391" bIns="45696">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2300" b="1" dirty="0">
                <a:solidFill>
                  <a:srgbClr val="FFFF00"/>
                </a:solidFill>
                <a:latin typeface="Arial" charset="0"/>
              </a:rPr>
              <a:t>Les contraintes sur les lubrifiants</a:t>
            </a:r>
          </a:p>
        </p:txBody>
      </p:sp>
      <p:sp>
        <p:nvSpPr>
          <p:cNvPr id="25605" name="Text Box 6"/>
          <p:cNvSpPr txBox="1">
            <a:spLocks noChangeArrowheads="1"/>
          </p:cNvSpPr>
          <p:nvPr/>
        </p:nvSpPr>
        <p:spPr bwMode="auto">
          <a:xfrm>
            <a:off x="1" y="1187027"/>
            <a:ext cx="9144000" cy="542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011" tIns="10208" rIns="17011" bIns="10208">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500" dirty="0">
                <a:solidFill>
                  <a:prstClr val="white"/>
                </a:solidFill>
                <a:latin typeface="Arial" charset="0"/>
              </a:rPr>
              <a:t>	</a:t>
            </a:r>
            <a:r>
              <a:rPr lang="fr-FR" sz="1500" b="1" dirty="0">
                <a:solidFill>
                  <a:prstClr val="white"/>
                </a:solidFill>
                <a:latin typeface="Arial" charset="0"/>
              </a:rPr>
              <a:t>Elles sont, avec l’application, le principal élément du choix de la graisse</a:t>
            </a:r>
            <a:r>
              <a:rPr lang="fr-FR" sz="1500" dirty="0">
                <a:solidFill>
                  <a:prstClr val="white"/>
                </a:solidFill>
                <a:latin typeface="Arial" charset="0"/>
              </a:rPr>
              <a:t>.</a:t>
            </a:r>
          </a:p>
          <a:p>
            <a:pPr eaLnBrk="1" hangingPunct="1">
              <a:spcBef>
                <a:spcPct val="50000"/>
              </a:spcBef>
            </a:pPr>
            <a:endParaRPr lang="fr-FR" sz="900" dirty="0">
              <a:solidFill>
                <a:prstClr val="white"/>
              </a:solidFill>
              <a:latin typeface="Arial" charset="0"/>
            </a:endParaRPr>
          </a:p>
          <a:p>
            <a:pPr eaLnBrk="1" hangingPunct="1">
              <a:spcBef>
                <a:spcPct val="50000"/>
              </a:spcBef>
            </a:pPr>
            <a:r>
              <a:rPr lang="fr-FR" sz="1500" dirty="0">
                <a:solidFill>
                  <a:prstClr val="white"/>
                </a:solidFill>
                <a:latin typeface="Arial" charset="0"/>
              </a:rPr>
              <a:t>- </a:t>
            </a:r>
            <a:r>
              <a:rPr lang="fr-FR" sz="1700" b="1" i="1" dirty="0">
                <a:solidFill>
                  <a:srgbClr val="CCFF33"/>
                </a:solidFill>
                <a:latin typeface="Arial" charset="0"/>
              </a:rPr>
              <a:t>la charge:</a:t>
            </a:r>
            <a:r>
              <a:rPr lang="fr-FR" sz="1500" dirty="0">
                <a:solidFill>
                  <a:prstClr val="white"/>
                </a:solidFill>
                <a:latin typeface="Arial" charset="0"/>
              </a:rPr>
              <a:t> 	</a:t>
            </a:r>
            <a:r>
              <a:rPr lang="fr-FR" sz="1500" b="1" dirty="0">
                <a:solidFill>
                  <a:prstClr val="white"/>
                </a:solidFill>
                <a:latin typeface="Arial" charset="0"/>
              </a:rPr>
              <a:t>productivité oblige, les engins sont parfois « surchargés ». </a:t>
            </a:r>
          </a:p>
          <a:p>
            <a:pPr eaLnBrk="1" hangingPunct="1">
              <a:spcBef>
                <a:spcPct val="50000"/>
              </a:spcBef>
            </a:pPr>
            <a:endParaRPr lang="fr-FR" sz="1300" b="1" dirty="0">
              <a:solidFill>
                <a:prstClr val="white"/>
              </a:solidFill>
              <a:latin typeface="Arial" charset="0"/>
            </a:endParaRPr>
          </a:p>
          <a:p>
            <a:pPr eaLnBrk="1" hangingPunct="1">
              <a:spcBef>
                <a:spcPct val="50000"/>
              </a:spcBef>
            </a:pPr>
            <a:r>
              <a:rPr lang="fr-FR" sz="1500" b="1" dirty="0">
                <a:solidFill>
                  <a:prstClr val="white"/>
                </a:solidFill>
                <a:latin typeface="Arial" charset="0"/>
              </a:rPr>
              <a:t>- </a:t>
            </a:r>
            <a:r>
              <a:rPr lang="fr-FR" sz="1700" b="1" i="1" dirty="0">
                <a:solidFill>
                  <a:srgbClr val="CCFF33"/>
                </a:solidFill>
                <a:latin typeface="Arial" charset="0"/>
              </a:rPr>
              <a:t>la T°: 		</a:t>
            </a:r>
            <a:r>
              <a:rPr lang="fr-FR" sz="1500" b="1" dirty="0">
                <a:solidFill>
                  <a:prstClr val="white"/>
                </a:solidFill>
                <a:latin typeface="Arial" charset="0"/>
              </a:rPr>
              <a:t>mise en œuvre des engins par tous les temps.</a:t>
            </a:r>
          </a:p>
          <a:p>
            <a:pPr eaLnBrk="1" hangingPunct="1">
              <a:spcBef>
                <a:spcPct val="50000"/>
              </a:spcBef>
            </a:pPr>
            <a:endParaRPr lang="fr-FR" sz="1500" b="1" dirty="0">
              <a:solidFill>
                <a:prstClr val="white"/>
              </a:solidFill>
              <a:latin typeface="Arial" charset="0"/>
            </a:endParaRPr>
          </a:p>
          <a:p>
            <a:pPr eaLnBrk="1" hangingPunct="1">
              <a:spcBef>
                <a:spcPct val="50000"/>
              </a:spcBef>
            </a:pPr>
            <a:r>
              <a:rPr lang="fr-FR" sz="1500" b="1" dirty="0">
                <a:solidFill>
                  <a:prstClr val="white"/>
                </a:solidFill>
                <a:latin typeface="Arial" charset="0"/>
              </a:rPr>
              <a:t>- </a:t>
            </a:r>
            <a:r>
              <a:rPr lang="fr-FR" sz="1700" b="1" i="1" dirty="0">
                <a:solidFill>
                  <a:srgbClr val="CCFF33"/>
                </a:solidFill>
                <a:latin typeface="Arial" charset="0"/>
              </a:rPr>
              <a:t>les chocs:	</a:t>
            </a:r>
            <a:r>
              <a:rPr lang="fr-FR" sz="1500" b="1" dirty="0">
                <a:solidFill>
                  <a:prstClr val="white"/>
                </a:solidFill>
                <a:latin typeface="Arial" charset="0"/>
              </a:rPr>
              <a:t>les coups de boutoirs de la chargeuse ou du godet de la pelle.</a:t>
            </a:r>
          </a:p>
          <a:p>
            <a:pPr eaLnBrk="1" hangingPunct="1">
              <a:spcBef>
                <a:spcPct val="50000"/>
              </a:spcBef>
            </a:pPr>
            <a:endParaRPr lang="fr-FR" sz="1500" b="1" dirty="0">
              <a:solidFill>
                <a:prstClr val="white"/>
              </a:solidFill>
              <a:latin typeface="Arial" charset="0"/>
            </a:endParaRPr>
          </a:p>
          <a:p>
            <a:pPr eaLnBrk="1" hangingPunct="1">
              <a:spcBef>
                <a:spcPct val="50000"/>
              </a:spcBef>
            </a:pPr>
            <a:r>
              <a:rPr lang="fr-FR" sz="1500" b="1" dirty="0">
                <a:solidFill>
                  <a:prstClr val="white"/>
                </a:solidFill>
                <a:latin typeface="Arial" charset="0"/>
              </a:rPr>
              <a:t>- </a:t>
            </a:r>
            <a:r>
              <a:rPr lang="fr-FR" sz="1700" b="1" i="1" dirty="0">
                <a:solidFill>
                  <a:srgbClr val="CCFF33"/>
                </a:solidFill>
                <a:latin typeface="Arial" charset="0"/>
              </a:rPr>
              <a:t>l’eau:</a:t>
            </a:r>
            <a:r>
              <a:rPr lang="fr-FR" sz="1500" b="1" dirty="0">
                <a:solidFill>
                  <a:prstClr val="white"/>
                </a:solidFill>
                <a:latin typeface="Arial" charset="0"/>
              </a:rPr>
              <a:t> 		Certaines machines travaillent dans le cours des rivières 			</a:t>
            </a:r>
            <a:r>
              <a:rPr lang="fr-FR" sz="1500" b="1" dirty="0" smtClean="0">
                <a:solidFill>
                  <a:prstClr val="white"/>
                </a:solidFill>
                <a:latin typeface="Arial" charset="0"/>
              </a:rPr>
              <a:t>	(</a:t>
            </a:r>
            <a:r>
              <a:rPr lang="fr-FR" sz="1500" b="1" dirty="0">
                <a:solidFill>
                  <a:prstClr val="white"/>
                </a:solidFill>
                <a:latin typeface="Arial" charset="0"/>
              </a:rPr>
              <a:t>axes immergés). L’étanchéité est primordiale ainsi que le lubrifiant.</a:t>
            </a:r>
          </a:p>
          <a:p>
            <a:pPr eaLnBrk="1" hangingPunct="1">
              <a:spcBef>
                <a:spcPct val="50000"/>
              </a:spcBef>
            </a:pPr>
            <a:endParaRPr lang="fr-FR" sz="1500" b="1" dirty="0">
              <a:solidFill>
                <a:prstClr val="white"/>
              </a:solidFill>
              <a:latin typeface="Arial" charset="0"/>
            </a:endParaRPr>
          </a:p>
          <a:p>
            <a:pPr eaLnBrk="1" hangingPunct="1">
              <a:spcBef>
                <a:spcPct val="50000"/>
              </a:spcBef>
            </a:pPr>
            <a:r>
              <a:rPr lang="fr-FR" sz="1500" b="1" dirty="0">
                <a:solidFill>
                  <a:prstClr val="white"/>
                </a:solidFill>
                <a:latin typeface="Arial" charset="0"/>
              </a:rPr>
              <a:t>- </a:t>
            </a:r>
            <a:r>
              <a:rPr lang="fr-FR" sz="1700" b="1" i="1" dirty="0">
                <a:solidFill>
                  <a:srgbClr val="CCFF33"/>
                </a:solidFill>
                <a:latin typeface="Arial" charset="0"/>
              </a:rPr>
              <a:t>la poussière:</a:t>
            </a:r>
            <a:r>
              <a:rPr lang="fr-FR" sz="1500" b="1" dirty="0">
                <a:solidFill>
                  <a:prstClr val="white"/>
                </a:solidFill>
                <a:latin typeface="Arial" charset="0"/>
              </a:rPr>
              <a:t> 	elle s’insinue partout au risque de provoquer des usures ou des 			dysfonctionnements divers comme une surchauffe moteur ou </a:t>
            </a:r>
            <a:r>
              <a:rPr lang="fr-FR" sz="1500" b="1" dirty="0" smtClean="0">
                <a:solidFill>
                  <a:prstClr val="white"/>
                </a:solidFill>
                <a:latin typeface="Arial" charset="0"/>
              </a:rPr>
              <a:t>		hydraulique</a:t>
            </a:r>
            <a:r>
              <a:rPr lang="fr-FR" sz="1500" b="1" dirty="0">
                <a:solidFill>
                  <a:prstClr val="white"/>
                </a:solidFill>
                <a:latin typeface="Arial" charset="0"/>
              </a:rPr>
              <a:t>.</a:t>
            </a:r>
          </a:p>
          <a:p>
            <a:pPr eaLnBrk="1" hangingPunct="1">
              <a:spcBef>
                <a:spcPct val="50000"/>
              </a:spcBef>
            </a:pPr>
            <a:endParaRPr lang="fr-FR" sz="1500" dirty="0">
              <a:solidFill>
                <a:prstClr val="white"/>
              </a:solidFill>
              <a:latin typeface="Arial" charset="0"/>
            </a:endParaRPr>
          </a:p>
          <a:p>
            <a:pPr eaLnBrk="1" hangingPunct="1">
              <a:spcBef>
                <a:spcPct val="50000"/>
              </a:spcBef>
            </a:pPr>
            <a:r>
              <a:rPr lang="fr-FR" sz="1500" dirty="0">
                <a:solidFill>
                  <a:prstClr val="white"/>
                </a:solidFill>
                <a:latin typeface="Arial" charset="0"/>
              </a:rPr>
              <a:t>- </a:t>
            </a:r>
            <a:r>
              <a:rPr lang="fr-FR" sz="1700" b="1" i="1" dirty="0">
                <a:solidFill>
                  <a:srgbClr val="CCFF33"/>
                </a:solidFill>
                <a:latin typeface="Arial" charset="0"/>
              </a:rPr>
              <a:t>l’entretien:	</a:t>
            </a:r>
            <a:r>
              <a:rPr lang="fr-FR" sz="1500" b="1" dirty="0">
                <a:solidFill>
                  <a:prstClr val="white"/>
                </a:solidFill>
                <a:latin typeface="Arial" charset="0"/>
              </a:rPr>
              <a:t>en cas de retard ce n’est pas toujours la priorité. Un lubrifiant qui apporte 		</a:t>
            </a:r>
            <a:r>
              <a:rPr lang="fr-FR" sz="1500" b="1" dirty="0" smtClean="0">
                <a:solidFill>
                  <a:prstClr val="white"/>
                </a:solidFill>
                <a:latin typeface="Arial" charset="0"/>
              </a:rPr>
              <a:t>un </a:t>
            </a:r>
            <a:r>
              <a:rPr lang="fr-FR" sz="1500" b="1" dirty="0">
                <a:solidFill>
                  <a:prstClr val="white"/>
                </a:solidFill>
                <a:latin typeface="Arial" charset="0"/>
              </a:rPr>
              <a:t>supplément de sécurité est le bien venu</a:t>
            </a:r>
            <a:r>
              <a:rPr lang="fr-FR" sz="1500" dirty="0">
                <a:solidFill>
                  <a:prstClr val="white"/>
                </a:solidFill>
                <a:latin typeface="Arial" charset="0"/>
              </a:rPr>
              <a:t>.</a:t>
            </a:r>
          </a:p>
        </p:txBody>
      </p:sp>
      <p:pic>
        <p:nvPicPr>
          <p:cNvPr id="25606" name="Picture 11" descr="MCj033924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1" y="3218173"/>
            <a:ext cx="425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2" descr="MCj019240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949" y="3888425"/>
            <a:ext cx="4873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3" descr="MCj0432589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31" y="2405012"/>
            <a:ext cx="4064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4" descr="MCj0433909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7141" y="1702619"/>
            <a:ext cx="510430" cy="3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5" descr="MMAG00321_0000[1]"/>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2356" y="4808693"/>
            <a:ext cx="7127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6" descr="MPj0438721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8330" y="2448513"/>
            <a:ext cx="38576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7" descr="MCj0432632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2175" y="5884222"/>
            <a:ext cx="5365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Rectangle 18"/>
          <p:cNvSpPr>
            <a:spLocks noChangeArrowheads="1"/>
          </p:cNvSpPr>
          <p:nvPr/>
        </p:nvSpPr>
        <p:spPr bwMode="auto">
          <a:xfrm>
            <a:off x="3491880" y="0"/>
            <a:ext cx="565211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2" tIns="46032" rIns="92062" bIns="46032" anchor="ctr"/>
          <a:lstStyle/>
          <a:p>
            <a:pPr algn="ctr" defTabSz="912813"/>
            <a:endParaRPr lang="fr-FR" sz="3000" b="1" dirty="0">
              <a:solidFill>
                <a:srgbClr val="CCFF33"/>
              </a:solidFill>
              <a:ea typeface="Arial Unicode MS" pitchFamily="34" charset="-128"/>
              <a:cs typeface="Arial" charset="0"/>
            </a:endParaRPr>
          </a:p>
        </p:txBody>
      </p:sp>
      <p:pic>
        <p:nvPicPr>
          <p:cNvPr id="614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328" y="238125"/>
            <a:ext cx="1296144" cy="71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716093"/>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a:xfrm>
            <a:off x="457200" y="2060575"/>
            <a:ext cx="8229600" cy="4070350"/>
          </a:xfrm>
        </p:spPr>
        <p:txBody>
          <a:bodyPr>
            <a:normAutofit/>
          </a:bodyPr>
          <a:lstStyle/>
          <a:p>
            <a:pPr marL="274320" lvl="8">
              <a:defRPr/>
            </a:pPr>
            <a:r>
              <a:rPr lang="fr-FR" sz="2400" b="1" dirty="0">
                <a:latin typeface="Arial" pitchFamily="34" charset="0"/>
                <a:cs typeface="Arial" pitchFamily="34" charset="0"/>
              </a:rPr>
              <a:t>Nécessitent une viscosité d’huile de base élevée</a:t>
            </a:r>
          </a:p>
          <a:p>
            <a:pPr eaLnBrk="1" hangingPunct="1">
              <a:defRPr/>
            </a:pPr>
            <a:endParaRPr lang="fr-FR" sz="2400" b="1" dirty="0" smtClean="0">
              <a:latin typeface="Arial" pitchFamily="34" charset="0"/>
              <a:cs typeface="Arial" pitchFamily="34" charset="0"/>
            </a:endParaRPr>
          </a:p>
          <a:p>
            <a:pPr eaLnBrk="1" hangingPunct="1">
              <a:defRPr/>
            </a:pPr>
            <a:r>
              <a:rPr lang="fr-FR" sz="2400" b="1" dirty="0" smtClean="0">
                <a:latin typeface="Arial" pitchFamily="34" charset="0"/>
                <a:cs typeface="Arial" pitchFamily="34" charset="0"/>
              </a:rPr>
              <a:t>Nécessitent des performances anti usure et EP élevées</a:t>
            </a:r>
          </a:p>
          <a:p>
            <a:pPr eaLnBrk="1" hangingPunct="1">
              <a:defRPr/>
            </a:pPr>
            <a:endParaRPr lang="fr-FR" sz="2400" b="1" dirty="0" smtClean="0">
              <a:latin typeface="Arial" pitchFamily="34" charset="0"/>
              <a:cs typeface="Arial" pitchFamily="34" charset="0"/>
            </a:endParaRPr>
          </a:p>
          <a:p>
            <a:pPr eaLnBrk="1" hangingPunct="1">
              <a:defRPr/>
            </a:pPr>
            <a:r>
              <a:rPr lang="fr-FR" sz="2400" b="1" dirty="0" smtClean="0">
                <a:latin typeface="Arial" pitchFamily="34" charset="0"/>
                <a:cs typeface="Arial" pitchFamily="34" charset="0"/>
              </a:rPr>
              <a:t>Utilisation possible de lubrifiants solides</a:t>
            </a:r>
          </a:p>
        </p:txBody>
      </p:sp>
      <p:sp>
        <p:nvSpPr>
          <p:cNvPr id="31747" name="Rectangle 2"/>
          <p:cNvSpPr>
            <a:spLocks noGrp="1" noChangeArrowheads="1"/>
          </p:cNvSpPr>
          <p:nvPr>
            <p:ph type="title"/>
          </p:nvPr>
        </p:nvSpPr>
        <p:spPr>
          <a:xfrm>
            <a:off x="5364088" y="404665"/>
            <a:ext cx="3528392" cy="864096"/>
          </a:xfrm>
        </p:spPr>
        <p:txBody>
          <a:bodyPr/>
          <a:lstStyle/>
          <a:p>
            <a:pPr eaLnBrk="1" hangingPunct="1">
              <a:defRPr/>
            </a:pPr>
            <a:r>
              <a:rPr lang="fr-FR" sz="3200" b="1" dirty="0" smtClean="0">
                <a:solidFill>
                  <a:srgbClr val="FFFF00"/>
                </a:solidFill>
              </a:rPr>
              <a:t> Les contraintes </a:t>
            </a:r>
            <a:br>
              <a:rPr lang="fr-FR" sz="3200" b="1" dirty="0" smtClean="0">
                <a:solidFill>
                  <a:srgbClr val="FFFF00"/>
                </a:solidFill>
              </a:rPr>
            </a:br>
            <a:r>
              <a:rPr lang="fr-FR" sz="3200" b="1" dirty="0" smtClean="0">
                <a:solidFill>
                  <a:srgbClr val="FFFF00"/>
                </a:solidFill>
              </a:rPr>
              <a:t>                      </a:t>
            </a:r>
            <a:endParaRPr lang="fr-FR" sz="3200" b="1" i="1" dirty="0" smtClean="0">
              <a:solidFill>
                <a:srgbClr val="FFFF00"/>
              </a:solidFill>
            </a:endParaRPr>
          </a:p>
        </p:txBody>
      </p:sp>
      <p:pic>
        <p:nvPicPr>
          <p:cNvPr id="26628" name="Picture 5" descr="MCj040992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521" y="1052736"/>
            <a:ext cx="1055687" cy="10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1412777"/>
            <a:ext cx="4680521" cy="584775"/>
          </a:xfrm>
          <a:prstGeom prst="rect">
            <a:avLst/>
          </a:prstGeom>
        </p:spPr>
        <p:txBody>
          <a:bodyPr wrap="square">
            <a:spAutoFit/>
          </a:bodyPr>
          <a:lstStyle/>
          <a:p>
            <a:r>
              <a:rPr lang="fr-FR" sz="3200" b="1" i="1" dirty="0">
                <a:solidFill>
                  <a:srgbClr val="FFFF00"/>
                </a:solidFill>
                <a:effectLst>
                  <a:outerShdw blurRad="38100" dist="38100" dir="2700000" algn="tl">
                    <a:srgbClr val="000000">
                      <a:alpha val="43137"/>
                    </a:srgbClr>
                  </a:outerShdw>
                </a:effectLst>
                <a:latin typeface="Palatino Linotype"/>
              </a:rPr>
              <a:t>la charge, les chocs</a:t>
            </a:r>
            <a:endParaRPr lang="fr-FR" dirty="0">
              <a:solidFill>
                <a:prstClr val="white"/>
              </a:solidFill>
            </a:endParaRPr>
          </a:p>
        </p:txBody>
      </p:sp>
    </p:spTree>
    <p:extLst>
      <p:ext uri="{BB962C8B-B14F-4D97-AF65-F5344CB8AC3E}">
        <p14:creationId xmlns:p14="http://schemas.microsoft.com/office/powerpoint/2010/main" val="159887327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idx="1"/>
          </p:nvPr>
        </p:nvSpPr>
        <p:spPr>
          <a:xfrm>
            <a:off x="0" y="2349500"/>
            <a:ext cx="9144000" cy="4141788"/>
          </a:xfrm>
        </p:spPr>
        <p:txBody>
          <a:bodyPr wrap="square" numCol="1" anchorCtr="0" compatLnSpc="1">
            <a:prstTxWarp prst="textNoShape">
              <a:avLst/>
            </a:prstTxWarp>
            <a:normAutofit lnSpcReduction="10000"/>
          </a:bodyPr>
          <a:lstStyle/>
          <a:p>
            <a:pPr eaLnBrk="1" hangingPunct="1">
              <a:buFont typeface="Wingdings" pitchFamily="2" charset="2"/>
              <a:buNone/>
              <a:defRPr/>
            </a:pPr>
            <a:r>
              <a:rPr lang="fr-FR" sz="2400" b="1" smtClean="0">
                <a:effectLst>
                  <a:outerShdw blurRad="38100" dist="38100" dir="2700000" algn="tl">
                    <a:srgbClr val="2F5897"/>
                  </a:outerShdw>
                </a:effectLst>
                <a:latin typeface="Arial" charset="0"/>
                <a:cs typeface="Arial" charset="0"/>
              </a:rPr>
              <a:t>	Nécessite: </a:t>
            </a:r>
          </a:p>
          <a:p>
            <a:pPr eaLnBrk="1" hangingPunct="1">
              <a:buFont typeface="Wingdings" pitchFamily="2" charset="2"/>
              <a:buNone/>
              <a:defRPr/>
            </a:pPr>
            <a:endParaRPr lang="fr-FR" sz="1000" b="1" smtClean="0">
              <a:effectLst>
                <a:outerShdw blurRad="38100" dist="38100" dir="2700000" algn="tl">
                  <a:srgbClr val="2F5897"/>
                </a:outerShdw>
              </a:effectLst>
              <a:latin typeface="Arial" charset="0"/>
              <a:cs typeface="Arial" charset="0"/>
            </a:endParaRPr>
          </a:p>
          <a:p>
            <a:pPr marL="2057400" lvl="4" indent="-228600" eaLnBrk="1" hangingPunct="1">
              <a:defRPr/>
            </a:pPr>
            <a:r>
              <a:rPr lang="fr-FR" sz="2400" b="1" smtClean="0">
                <a:effectLst>
                  <a:outerShdw blurRad="38100" dist="38100" dir="2700000" algn="tl">
                    <a:srgbClr val="2F5897"/>
                  </a:outerShdw>
                </a:effectLst>
                <a:latin typeface="Arial" charset="0"/>
                <a:cs typeface="Arial" charset="0"/>
              </a:rPr>
              <a:t>une viscosité d’huile de base faible</a:t>
            </a:r>
          </a:p>
          <a:p>
            <a:pPr eaLnBrk="1" hangingPunct="1">
              <a:defRPr/>
            </a:pPr>
            <a:endParaRPr lang="fr-FR" sz="2400" b="1" smtClean="0">
              <a:effectLst>
                <a:outerShdw blurRad="38100" dist="38100" dir="2700000" algn="tl">
                  <a:srgbClr val="2F5897"/>
                </a:outerShdw>
              </a:effectLst>
              <a:latin typeface="Arial" charset="0"/>
              <a:cs typeface="Arial" charset="0"/>
            </a:endParaRPr>
          </a:p>
          <a:p>
            <a:pPr marL="2057400" lvl="4" indent="-228600" eaLnBrk="1" hangingPunct="1">
              <a:defRPr/>
            </a:pPr>
            <a:r>
              <a:rPr lang="fr-FR" sz="2400" b="1" smtClean="0">
                <a:effectLst>
                  <a:outerShdw blurRad="38100" dist="38100" dir="2700000" algn="tl">
                    <a:srgbClr val="2F5897"/>
                  </a:outerShdw>
                </a:effectLst>
                <a:latin typeface="Arial" charset="0"/>
                <a:cs typeface="Arial" charset="0"/>
              </a:rPr>
              <a:t>Un couple résistant faible</a:t>
            </a:r>
          </a:p>
          <a:p>
            <a:pPr eaLnBrk="1" hangingPunct="1">
              <a:buFont typeface="Wingdings" pitchFamily="2" charset="2"/>
              <a:buNone/>
              <a:defRPr/>
            </a:pPr>
            <a:endParaRPr lang="fr-FR" sz="2400" b="1" smtClean="0">
              <a:effectLst>
                <a:outerShdw blurRad="38100" dist="38100" dir="2700000" algn="tl">
                  <a:srgbClr val="2F5897"/>
                </a:outerShdw>
              </a:effectLst>
              <a:latin typeface="Arial" charset="0"/>
              <a:cs typeface="Arial" charset="0"/>
            </a:endParaRPr>
          </a:p>
          <a:p>
            <a:pPr marL="2057400" lvl="4" indent="-228600" eaLnBrk="1" hangingPunct="1">
              <a:defRPr/>
            </a:pPr>
            <a:r>
              <a:rPr lang="fr-FR" sz="2400" b="1" smtClean="0">
                <a:effectLst>
                  <a:outerShdw blurRad="38100" dist="38100" dir="2700000" algn="tl">
                    <a:srgbClr val="2F5897"/>
                  </a:outerShdw>
                </a:effectLst>
                <a:latin typeface="Arial" charset="0"/>
                <a:cs typeface="Arial" charset="0"/>
              </a:rPr>
              <a:t>Un grade adapté</a:t>
            </a:r>
          </a:p>
          <a:p>
            <a:pPr eaLnBrk="1" hangingPunct="1">
              <a:defRPr/>
            </a:pPr>
            <a:endParaRPr lang="fr-FR" sz="2400" b="1" smtClean="0">
              <a:effectLst>
                <a:outerShdw blurRad="38100" dist="38100" dir="2700000" algn="tl">
                  <a:srgbClr val="2F5897"/>
                </a:outerShdw>
              </a:effectLst>
              <a:latin typeface="Arial" charset="0"/>
              <a:cs typeface="Arial" charset="0"/>
            </a:endParaRPr>
          </a:p>
          <a:p>
            <a:pPr eaLnBrk="1" hangingPunct="1">
              <a:buFont typeface="Wingdings" pitchFamily="2" charset="2"/>
              <a:buNone/>
              <a:defRPr/>
            </a:pPr>
            <a:r>
              <a:rPr lang="fr-FR" sz="2400" b="1" smtClean="0">
                <a:effectLst>
                  <a:outerShdw blurRad="38100" dist="38100" dir="2700000" algn="tl">
                    <a:srgbClr val="2F5897"/>
                  </a:outerShdw>
                </a:effectLst>
                <a:latin typeface="Arial" charset="0"/>
                <a:cs typeface="Arial" charset="0"/>
              </a:rPr>
              <a:t>	A éviter:</a:t>
            </a:r>
          </a:p>
          <a:p>
            <a:pPr eaLnBrk="1" hangingPunct="1">
              <a:buFont typeface="Wingdings" pitchFamily="2" charset="2"/>
              <a:buNone/>
              <a:defRPr/>
            </a:pPr>
            <a:endParaRPr lang="fr-FR" sz="1000" b="1" smtClean="0">
              <a:effectLst>
                <a:outerShdw blurRad="38100" dist="38100" dir="2700000" algn="tl">
                  <a:srgbClr val="2F5897"/>
                </a:outerShdw>
              </a:effectLst>
              <a:latin typeface="Arial" charset="0"/>
              <a:cs typeface="Arial" charset="0"/>
            </a:endParaRPr>
          </a:p>
          <a:p>
            <a:pPr marL="2057400" lvl="4" indent="-228600" eaLnBrk="1" hangingPunct="1">
              <a:defRPr/>
            </a:pPr>
            <a:r>
              <a:rPr lang="fr-FR" sz="2400" b="1" smtClean="0">
                <a:effectLst>
                  <a:outerShdw blurRad="38100" dist="38100" dir="2700000" algn="tl">
                    <a:srgbClr val="2F5897"/>
                  </a:outerShdw>
                </a:effectLst>
                <a:latin typeface="Arial" charset="0"/>
                <a:cs typeface="Arial" charset="0"/>
              </a:rPr>
              <a:t>Les additifs solides</a:t>
            </a:r>
          </a:p>
          <a:p>
            <a:pPr eaLnBrk="1" hangingPunct="1">
              <a:buFont typeface="Wingdings" pitchFamily="2" charset="2"/>
              <a:buNone/>
              <a:defRPr/>
            </a:pPr>
            <a:endParaRPr lang="fr-FR" sz="2400" b="1" smtClean="0">
              <a:effectLst>
                <a:outerShdw blurRad="38100" dist="38100" dir="2700000" algn="tl">
                  <a:srgbClr val="2F5897"/>
                </a:outerShdw>
              </a:effectLst>
              <a:latin typeface="Arial" charset="0"/>
              <a:cs typeface="Arial" charset="0"/>
            </a:endParaRPr>
          </a:p>
        </p:txBody>
      </p:sp>
      <p:sp>
        <p:nvSpPr>
          <p:cNvPr id="32771" name="Rectangle 2"/>
          <p:cNvSpPr>
            <a:spLocks noGrp="1" noChangeArrowheads="1"/>
          </p:cNvSpPr>
          <p:nvPr>
            <p:ph type="title"/>
          </p:nvPr>
        </p:nvSpPr>
        <p:spPr>
          <a:xfrm>
            <a:off x="5435600" y="404813"/>
            <a:ext cx="3708400" cy="698500"/>
          </a:xfrm>
        </p:spPr>
        <p:txBody>
          <a:bodyPr/>
          <a:lstStyle/>
          <a:p>
            <a:pPr eaLnBrk="1" fontAlgn="auto" hangingPunct="1">
              <a:spcAft>
                <a:spcPts val="0"/>
              </a:spcAft>
              <a:defRPr/>
            </a:pPr>
            <a:r>
              <a:rPr lang="fr-FR" sz="3200" b="1" dirty="0" smtClean="0">
                <a:solidFill>
                  <a:srgbClr val="FFFF00"/>
                </a:solidFill>
              </a:rPr>
              <a:t>Les contraintes,</a:t>
            </a:r>
            <a:br>
              <a:rPr lang="fr-FR" sz="3200" b="1" dirty="0" smtClean="0">
                <a:solidFill>
                  <a:srgbClr val="FFFF00"/>
                </a:solidFill>
              </a:rPr>
            </a:br>
            <a:r>
              <a:rPr lang="fr-FR" sz="3200" b="1" dirty="0" smtClean="0">
                <a:solidFill>
                  <a:srgbClr val="FFFF00"/>
                </a:solidFill>
              </a:rPr>
              <a:t>                       </a:t>
            </a:r>
            <a:endParaRPr lang="fr-FR" sz="3200" b="1" i="1" dirty="0" smtClean="0">
              <a:solidFill>
                <a:srgbClr val="FFFF00"/>
              </a:solidFill>
            </a:endParaRPr>
          </a:p>
        </p:txBody>
      </p:sp>
      <p:pic>
        <p:nvPicPr>
          <p:cNvPr id="31748" name="Picture 4" descr="MCHH01191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850" y="1062038"/>
            <a:ext cx="1500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8313" y="908050"/>
            <a:ext cx="5656262" cy="585788"/>
          </a:xfrm>
          <a:prstGeom prst="rect">
            <a:avLst/>
          </a:prstGeom>
        </p:spPr>
        <p:txBody>
          <a:bodyPr>
            <a:spAutoFit/>
          </a:bodyPr>
          <a:lstStyle/>
          <a:p>
            <a:pPr>
              <a:defRPr/>
            </a:pPr>
            <a:r>
              <a:rPr lang="fr-FR" sz="3200" b="1" i="1" dirty="0">
                <a:solidFill>
                  <a:srgbClr val="FFFF00"/>
                </a:solidFill>
                <a:effectLst>
                  <a:outerShdw blurRad="38100" dist="38100" dir="2700000" algn="tl">
                    <a:srgbClr val="000000">
                      <a:alpha val="43137"/>
                    </a:srgbClr>
                  </a:outerShdw>
                </a:effectLst>
                <a:latin typeface="Palatino Linotype"/>
              </a:rPr>
              <a:t>la vitesse élevée</a:t>
            </a:r>
            <a:endParaRPr lang="fr-FR" dirty="0">
              <a:solidFill>
                <a:prstClr val="white"/>
              </a:solidFill>
            </a:endParaRPr>
          </a:p>
        </p:txBody>
      </p:sp>
    </p:spTree>
    <p:extLst>
      <p:ext uri="{BB962C8B-B14F-4D97-AF65-F5344CB8AC3E}">
        <p14:creationId xmlns:p14="http://schemas.microsoft.com/office/powerpoint/2010/main" val="158723229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idx="1"/>
          </p:nvPr>
        </p:nvSpPr>
        <p:spPr>
          <a:xfrm>
            <a:off x="0" y="2133600"/>
            <a:ext cx="9144000" cy="4724400"/>
          </a:xfrm>
        </p:spPr>
        <p:txBody>
          <a:bodyPr wrap="square" numCol="1" anchorCtr="0" compatLnSpc="1">
            <a:prstTxWarp prst="textNoShape">
              <a:avLst/>
            </a:prstTxWarp>
            <a:normAutofit lnSpcReduction="10000"/>
          </a:bodyPr>
          <a:lstStyle/>
          <a:p>
            <a:pPr eaLnBrk="1" hangingPunct="1">
              <a:buFont typeface="Wingdings" pitchFamily="2" charset="2"/>
              <a:buNone/>
              <a:defRPr/>
            </a:pPr>
            <a:r>
              <a:rPr lang="fr-FR" sz="2400" b="1" smtClean="0">
                <a:effectLst>
                  <a:outerShdw blurRad="38100" dist="38100" dir="2700000" algn="tl">
                    <a:srgbClr val="2F5897"/>
                  </a:outerShdw>
                </a:effectLst>
                <a:latin typeface="Arial" charset="0"/>
                <a:cs typeface="Arial" charset="0"/>
              </a:rPr>
              <a:t>Nécessite:</a:t>
            </a:r>
          </a:p>
          <a:p>
            <a:pPr eaLnBrk="1" hangingPunct="1">
              <a:buFont typeface="Wingdings" pitchFamily="2" charset="2"/>
              <a:buNone/>
              <a:defRPr/>
            </a:pPr>
            <a:endParaRPr lang="fr-FR" sz="2400" b="1" smtClean="0">
              <a:effectLst>
                <a:outerShdw blurRad="38100" dist="38100" dir="2700000" algn="tl">
                  <a:srgbClr val="2F5897"/>
                </a:outerShdw>
              </a:effectLst>
              <a:latin typeface="Arial" charset="0"/>
              <a:cs typeface="Arial" charset="0"/>
            </a:endParaRPr>
          </a:p>
          <a:p>
            <a:pPr marL="1600200" lvl="3" indent="-228600" eaLnBrk="1" hangingPunct="1">
              <a:defRPr/>
            </a:pPr>
            <a:r>
              <a:rPr lang="fr-FR" sz="2400" b="1" smtClean="0">
                <a:effectLst>
                  <a:outerShdw blurRad="38100" dist="38100" dir="2700000" algn="tl">
                    <a:srgbClr val="2F5897"/>
                  </a:outerShdw>
                </a:effectLst>
                <a:latin typeface="Arial" charset="0"/>
                <a:cs typeface="Arial" charset="0"/>
              </a:rPr>
              <a:t>Une viscosité d’huile de base forte</a:t>
            </a:r>
          </a:p>
          <a:p>
            <a:pPr marL="1600200" lvl="3" indent="-228600" eaLnBrk="1" hangingPunct="1">
              <a:defRPr/>
            </a:pPr>
            <a:endParaRPr lang="fr-FR" sz="2400" b="1" smtClean="0">
              <a:effectLst>
                <a:outerShdw blurRad="38100" dist="38100" dir="2700000" algn="tl">
                  <a:srgbClr val="2F5897"/>
                </a:outerShdw>
              </a:effectLst>
              <a:latin typeface="Arial" charset="0"/>
              <a:cs typeface="Arial" charset="0"/>
            </a:endParaRPr>
          </a:p>
          <a:p>
            <a:pPr marL="1600200" lvl="3" indent="-228600" eaLnBrk="1" hangingPunct="1">
              <a:defRPr/>
            </a:pPr>
            <a:r>
              <a:rPr lang="fr-FR" sz="2400" b="1" smtClean="0">
                <a:effectLst>
                  <a:outerShdw blurRad="38100" dist="38100" dir="2700000" algn="tl">
                    <a:srgbClr val="2F5897"/>
                  </a:outerShdw>
                </a:effectLst>
                <a:latin typeface="Arial" charset="0"/>
                <a:cs typeface="Arial" charset="0"/>
              </a:rPr>
              <a:t>Un bon VI de l’huile de base</a:t>
            </a:r>
          </a:p>
          <a:p>
            <a:pPr marL="1600200" lvl="3" indent="-228600" eaLnBrk="1" hangingPunct="1">
              <a:defRPr/>
            </a:pPr>
            <a:endParaRPr lang="fr-FR" sz="2400" b="1" smtClean="0">
              <a:effectLst>
                <a:outerShdw blurRad="38100" dist="38100" dir="2700000" algn="tl">
                  <a:srgbClr val="2F5897"/>
                </a:outerShdw>
              </a:effectLst>
              <a:latin typeface="Arial" charset="0"/>
              <a:cs typeface="Arial" charset="0"/>
            </a:endParaRPr>
          </a:p>
          <a:p>
            <a:pPr marL="1600200" lvl="3" indent="-228600" eaLnBrk="1" hangingPunct="1">
              <a:defRPr/>
            </a:pPr>
            <a:r>
              <a:rPr lang="fr-FR" sz="2400" b="1" smtClean="0">
                <a:effectLst>
                  <a:outerShdw blurRad="38100" dist="38100" dir="2700000" algn="tl">
                    <a:srgbClr val="2F5897"/>
                  </a:outerShdw>
                </a:effectLst>
                <a:latin typeface="Arial" charset="0"/>
                <a:cs typeface="Arial" charset="0"/>
              </a:rPr>
              <a:t>Un point de goutte élevé</a:t>
            </a:r>
          </a:p>
          <a:p>
            <a:pPr marL="1600200" lvl="3" indent="-228600" eaLnBrk="1" hangingPunct="1">
              <a:defRPr/>
            </a:pPr>
            <a:endParaRPr lang="fr-FR" sz="2400" b="1" smtClean="0">
              <a:effectLst>
                <a:outerShdw blurRad="38100" dist="38100" dir="2700000" algn="tl">
                  <a:srgbClr val="2F5897"/>
                </a:outerShdw>
              </a:effectLst>
              <a:latin typeface="Arial" charset="0"/>
              <a:cs typeface="Arial" charset="0"/>
            </a:endParaRPr>
          </a:p>
          <a:p>
            <a:pPr marL="1600200" lvl="3" indent="-228600" eaLnBrk="1" hangingPunct="1">
              <a:defRPr/>
            </a:pPr>
            <a:r>
              <a:rPr lang="fr-FR" sz="2400" b="1" smtClean="0">
                <a:effectLst>
                  <a:outerShdw blurRad="38100" dist="38100" dir="2700000" algn="tl">
                    <a:srgbClr val="2F5897"/>
                  </a:outerShdw>
                </a:effectLst>
                <a:latin typeface="Arial" charset="0"/>
                <a:cs typeface="Arial" charset="0"/>
              </a:rPr>
              <a:t>Une forte résistance à l’oxydation</a:t>
            </a:r>
          </a:p>
          <a:p>
            <a:pPr marL="1600200" lvl="3" indent="-228600" eaLnBrk="1" hangingPunct="1">
              <a:buFont typeface="Wingdings" pitchFamily="2" charset="2"/>
              <a:buNone/>
              <a:defRPr/>
            </a:pPr>
            <a:endParaRPr lang="fr-FR" sz="2400" b="1" smtClean="0">
              <a:effectLst>
                <a:outerShdw blurRad="38100" dist="38100" dir="2700000" algn="tl">
                  <a:srgbClr val="2F5897"/>
                </a:outerShdw>
              </a:effectLst>
              <a:latin typeface="Arial" charset="0"/>
              <a:cs typeface="Arial" charset="0"/>
            </a:endParaRPr>
          </a:p>
          <a:p>
            <a:pPr marL="1600200" lvl="3" indent="-228600" eaLnBrk="1" hangingPunct="1">
              <a:defRPr/>
            </a:pPr>
            <a:r>
              <a:rPr lang="fr-FR" sz="2400" b="1" smtClean="0">
                <a:effectLst>
                  <a:outerShdw blurRad="38100" dist="38100" dir="2700000" algn="tl">
                    <a:srgbClr val="2F5897"/>
                  </a:outerShdw>
                </a:effectLst>
                <a:latin typeface="Arial" charset="0"/>
                <a:cs typeface="Arial" charset="0"/>
              </a:rPr>
              <a:t>Une faible évaporation de l’huile de base</a:t>
            </a:r>
          </a:p>
        </p:txBody>
      </p:sp>
      <p:sp>
        <p:nvSpPr>
          <p:cNvPr id="33795" name="Rectangle 2"/>
          <p:cNvSpPr>
            <a:spLocks noGrp="1" noChangeArrowheads="1"/>
          </p:cNvSpPr>
          <p:nvPr>
            <p:ph type="title"/>
          </p:nvPr>
        </p:nvSpPr>
        <p:spPr>
          <a:xfrm>
            <a:off x="4932363" y="0"/>
            <a:ext cx="6535737" cy="1268413"/>
          </a:xfrm>
        </p:spPr>
        <p:txBody>
          <a:bodyPr/>
          <a:lstStyle/>
          <a:p>
            <a:pPr eaLnBrk="1" fontAlgn="auto" hangingPunct="1">
              <a:spcAft>
                <a:spcPts val="0"/>
              </a:spcAft>
              <a:defRPr/>
            </a:pPr>
            <a:r>
              <a:rPr lang="fr-FR" sz="3200" b="1" dirty="0" smtClean="0">
                <a:solidFill>
                  <a:srgbClr val="FFFF00"/>
                </a:solidFill>
              </a:rPr>
              <a:t>Les contraintes,</a:t>
            </a:r>
            <a:br>
              <a:rPr lang="fr-FR" sz="3200" b="1" dirty="0" smtClean="0">
                <a:solidFill>
                  <a:srgbClr val="FFFF00"/>
                </a:solidFill>
              </a:rPr>
            </a:br>
            <a:r>
              <a:rPr lang="fr-FR" sz="3200" b="1" dirty="0" smtClean="0">
                <a:solidFill>
                  <a:srgbClr val="FFFF00"/>
                </a:solidFill>
              </a:rPr>
              <a:t>                      </a:t>
            </a:r>
          </a:p>
        </p:txBody>
      </p:sp>
      <p:pic>
        <p:nvPicPr>
          <p:cNvPr id="32772" name="Picture 4" descr="MCj042448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288" y="855663"/>
            <a:ext cx="1223962"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8313" y="1125538"/>
            <a:ext cx="6134100" cy="584200"/>
          </a:xfrm>
          <a:prstGeom prst="rect">
            <a:avLst/>
          </a:prstGeom>
        </p:spPr>
        <p:txBody>
          <a:bodyPr>
            <a:spAutoFit/>
          </a:bodyPr>
          <a:lstStyle/>
          <a:p>
            <a:pPr>
              <a:defRPr/>
            </a:pPr>
            <a:r>
              <a:rPr lang="fr-FR" sz="3200" b="1" i="1" dirty="0">
                <a:solidFill>
                  <a:srgbClr val="FFFF00"/>
                </a:solidFill>
                <a:effectLst>
                  <a:outerShdw blurRad="38100" dist="38100" dir="2700000" algn="tl">
                    <a:srgbClr val="000000">
                      <a:alpha val="43137"/>
                    </a:srgbClr>
                  </a:outerShdw>
                </a:effectLst>
                <a:latin typeface="Palatino Linotype"/>
              </a:rPr>
              <a:t>la température élevée</a:t>
            </a:r>
            <a:endParaRPr lang="fr-FR" dirty="0">
              <a:solidFill>
                <a:prstClr val="white"/>
              </a:solidFill>
            </a:endParaRPr>
          </a:p>
        </p:txBody>
      </p:sp>
    </p:spTree>
    <p:extLst>
      <p:ext uri="{BB962C8B-B14F-4D97-AF65-F5344CB8AC3E}">
        <p14:creationId xmlns:p14="http://schemas.microsoft.com/office/powerpoint/2010/main" val="1454588381"/>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349500"/>
            <a:ext cx="9144000" cy="4508500"/>
          </a:xfrm>
        </p:spPr>
        <p:txBody>
          <a:bodyPr wrap="square" numCol="1" anchorCtr="0" compatLnSpc="1">
            <a:prstTxWarp prst="textNoShape">
              <a:avLst/>
            </a:prstTxWarp>
            <a:normAutofit lnSpcReduction="10000"/>
          </a:bodyPr>
          <a:lstStyle/>
          <a:p>
            <a:pPr eaLnBrk="1" hangingPunct="1">
              <a:buClr>
                <a:srgbClr val="FFCC00"/>
              </a:buClr>
              <a:buFontTx/>
              <a:buNone/>
              <a:defRPr/>
            </a:pPr>
            <a:r>
              <a:rPr lang="fr-FR" sz="2400" b="1" smtClean="0">
                <a:solidFill>
                  <a:srgbClr val="FFFFFF"/>
                </a:solidFill>
                <a:effectLst>
                  <a:outerShdw blurRad="38100" dist="38100" dir="2700000" algn="tl">
                    <a:srgbClr val="2F5897"/>
                  </a:outerShdw>
                </a:effectLst>
                <a:latin typeface="Arial" charset="0"/>
                <a:cs typeface="Arial" charset="0"/>
              </a:rPr>
              <a:t>Nécessite:</a:t>
            </a:r>
          </a:p>
          <a:p>
            <a:pPr eaLnBrk="1" hangingPunct="1">
              <a:buClr>
                <a:srgbClr val="FFCC00"/>
              </a:buClr>
              <a:buFontTx/>
              <a:buNone/>
              <a:defRPr/>
            </a:pPr>
            <a:endParaRPr lang="fr-FR" sz="1000" b="1" smtClean="0">
              <a:solidFill>
                <a:srgbClr val="FFFFFF"/>
              </a:solidFill>
              <a:effectLst>
                <a:outerShdw blurRad="38100" dist="38100" dir="2700000" algn="tl">
                  <a:srgbClr val="2F5897"/>
                </a:outerShdw>
              </a:effectLst>
              <a:latin typeface="Arial" charset="0"/>
              <a:cs typeface="Arial" charset="0"/>
            </a:endParaRPr>
          </a:p>
          <a:p>
            <a:pPr marL="1600200" lvl="3" indent="-228600" eaLnBrk="1" hangingPunct="1">
              <a:buClr>
                <a:srgbClr val="FFCC00"/>
              </a:buClr>
              <a:defRPr/>
            </a:pPr>
            <a:r>
              <a:rPr lang="fr-FR" sz="2400" b="1" smtClean="0">
                <a:solidFill>
                  <a:srgbClr val="FFFFFF"/>
                </a:solidFill>
                <a:effectLst>
                  <a:outerShdw blurRad="38100" dist="38100" dir="2700000" algn="tl">
                    <a:srgbClr val="2F5897"/>
                  </a:outerShdw>
                </a:effectLst>
                <a:latin typeface="Arial" charset="0"/>
                <a:cs typeface="Arial" charset="0"/>
              </a:rPr>
              <a:t>Une forte adhérence</a:t>
            </a:r>
          </a:p>
          <a:p>
            <a:pPr marL="1600200" lvl="3" indent="-228600" eaLnBrk="1" hangingPunct="1">
              <a:buClr>
                <a:srgbClr val="FFCC00"/>
              </a:buClr>
              <a:defRPr/>
            </a:pPr>
            <a:endParaRPr lang="fr-FR" sz="2400" b="1" smtClean="0">
              <a:solidFill>
                <a:srgbClr val="FFFFFF"/>
              </a:solidFill>
              <a:effectLst>
                <a:outerShdw blurRad="38100" dist="38100" dir="2700000" algn="tl">
                  <a:srgbClr val="2F5897"/>
                </a:outerShdw>
              </a:effectLst>
              <a:latin typeface="Arial" charset="0"/>
              <a:cs typeface="Arial" charset="0"/>
            </a:endParaRPr>
          </a:p>
          <a:p>
            <a:pPr marL="1600200" lvl="3" indent="-228600" eaLnBrk="1" hangingPunct="1">
              <a:buClr>
                <a:srgbClr val="FFCC00"/>
              </a:buClr>
              <a:defRPr/>
            </a:pPr>
            <a:r>
              <a:rPr lang="fr-FR" sz="2400" b="1" smtClean="0">
                <a:solidFill>
                  <a:srgbClr val="FFFFFF"/>
                </a:solidFill>
                <a:effectLst>
                  <a:outerShdw blurRad="38100" dist="38100" dir="2700000" algn="tl">
                    <a:srgbClr val="2F5897"/>
                  </a:outerShdw>
                </a:effectLst>
                <a:latin typeface="Arial" charset="0"/>
                <a:cs typeface="Arial" charset="0"/>
              </a:rPr>
              <a:t>Une additivation anti corrosion</a:t>
            </a:r>
          </a:p>
          <a:p>
            <a:pPr marL="1600200" lvl="3" indent="-228600" eaLnBrk="1" hangingPunct="1">
              <a:buClr>
                <a:srgbClr val="FFCC00"/>
              </a:buClr>
              <a:defRPr/>
            </a:pPr>
            <a:endParaRPr lang="fr-FR" sz="2400" b="1" smtClean="0">
              <a:solidFill>
                <a:srgbClr val="FFFFFF"/>
              </a:solidFill>
              <a:effectLst>
                <a:outerShdw blurRad="38100" dist="38100" dir="2700000" algn="tl">
                  <a:srgbClr val="2F5897"/>
                </a:outerShdw>
              </a:effectLst>
              <a:latin typeface="Arial" charset="0"/>
              <a:cs typeface="Arial" charset="0"/>
            </a:endParaRPr>
          </a:p>
          <a:p>
            <a:pPr marL="1600200" lvl="3" indent="-228600" eaLnBrk="1" hangingPunct="1">
              <a:buClr>
                <a:srgbClr val="FFCC00"/>
              </a:buClr>
              <a:defRPr/>
            </a:pPr>
            <a:r>
              <a:rPr lang="fr-FR" sz="2400" b="1" smtClean="0">
                <a:solidFill>
                  <a:srgbClr val="FFFFFF"/>
                </a:solidFill>
                <a:effectLst>
                  <a:outerShdw blurRad="38100" dist="38100" dir="2700000" algn="tl">
                    <a:srgbClr val="2F5897"/>
                  </a:outerShdw>
                </a:effectLst>
                <a:latin typeface="Arial" charset="0"/>
                <a:cs typeface="Arial" charset="0"/>
              </a:rPr>
              <a:t>Une résistance à l’oxydation</a:t>
            </a:r>
          </a:p>
          <a:p>
            <a:pPr marL="1600200" lvl="3" indent="-228600" eaLnBrk="1" hangingPunct="1">
              <a:buClr>
                <a:srgbClr val="FFCC00"/>
              </a:buClr>
              <a:defRPr/>
            </a:pPr>
            <a:endParaRPr lang="fr-FR" sz="2400" b="1" smtClean="0">
              <a:solidFill>
                <a:srgbClr val="FFFFFF"/>
              </a:solidFill>
              <a:effectLst>
                <a:outerShdw blurRad="38100" dist="38100" dir="2700000" algn="tl">
                  <a:srgbClr val="2F5897"/>
                </a:outerShdw>
              </a:effectLst>
              <a:latin typeface="Arial" charset="0"/>
              <a:cs typeface="Arial" charset="0"/>
            </a:endParaRPr>
          </a:p>
          <a:p>
            <a:pPr marL="1600200" lvl="3" indent="-228600" eaLnBrk="1" hangingPunct="1">
              <a:buClr>
                <a:srgbClr val="FFCC00"/>
              </a:buClr>
              <a:defRPr/>
            </a:pPr>
            <a:r>
              <a:rPr lang="fr-FR" sz="2400" b="1" smtClean="0">
                <a:solidFill>
                  <a:srgbClr val="FFFFFF"/>
                </a:solidFill>
                <a:effectLst>
                  <a:outerShdw blurRad="38100" dist="38100" dir="2700000" algn="tl">
                    <a:srgbClr val="2F5897"/>
                  </a:outerShdw>
                </a:effectLst>
                <a:latin typeface="Arial" charset="0"/>
                <a:cs typeface="Arial" charset="0"/>
              </a:rPr>
              <a:t>Un grade et une huile de base élevés</a:t>
            </a:r>
          </a:p>
          <a:p>
            <a:pPr marL="1600200" lvl="3" indent="-228600" eaLnBrk="1" hangingPunct="1">
              <a:buClr>
                <a:srgbClr val="FFCC00"/>
              </a:buClr>
              <a:defRPr/>
            </a:pPr>
            <a:endParaRPr lang="fr-FR" sz="2400" b="1" smtClean="0">
              <a:solidFill>
                <a:srgbClr val="FFFFFF"/>
              </a:solidFill>
              <a:effectLst>
                <a:outerShdw blurRad="38100" dist="38100" dir="2700000" algn="tl">
                  <a:srgbClr val="2F5897"/>
                </a:outerShdw>
              </a:effectLst>
              <a:latin typeface="Arial" charset="0"/>
              <a:cs typeface="Arial" charset="0"/>
            </a:endParaRPr>
          </a:p>
          <a:p>
            <a:pPr marL="1600200" lvl="3" indent="-228600" eaLnBrk="1" hangingPunct="1">
              <a:buClr>
                <a:srgbClr val="FFCC00"/>
              </a:buClr>
              <a:defRPr/>
            </a:pPr>
            <a:r>
              <a:rPr lang="fr-FR" sz="2400" b="1" smtClean="0">
                <a:solidFill>
                  <a:srgbClr val="FFFFFF"/>
                </a:solidFill>
                <a:effectLst>
                  <a:outerShdw blurRad="38100" dist="38100" dir="2700000" algn="tl">
                    <a:srgbClr val="2F5897"/>
                  </a:outerShdw>
                </a:effectLst>
                <a:latin typeface="Arial" charset="0"/>
                <a:cs typeface="Arial" charset="0"/>
              </a:rPr>
              <a:t>Un épaississant adapté</a:t>
            </a:r>
          </a:p>
          <a:p>
            <a:pPr eaLnBrk="1" hangingPunct="1">
              <a:defRPr/>
            </a:pPr>
            <a:endParaRPr lang="fr-FR" sz="2400" smtClean="0">
              <a:effectLst>
                <a:outerShdw blurRad="38100" dist="38100" dir="2700000" algn="tl">
                  <a:srgbClr val="2F5897"/>
                </a:outerShdw>
              </a:effectLst>
            </a:endParaRPr>
          </a:p>
        </p:txBody>
      </p:sp>
      <p:sp>
        <p:nvSpPr>
          <p:cNvPr id="2" name="Titre 1"/>
          <p:cNvSpPr>
            <a:spLocks noGrp="1"/>
          </p:cNvSpPr>
          <p:nvPr>
            <p:ph type="title"/>
          </p:nvPr>
        </p:nvSpPr>
        <p:spPr>
          <a:xfrm>
            <a:off x="4643438" y="476250"/>
            <a:ext cx="4500562" cy="1008063"/>
          </a:xfrm>
        </p:spPr>
        <p:txBody>
          <a:bodyPr/>
          <a:lstStyle/>
          <a:p>
            <a:pPr eaLnBrk="1" fontAlgn="auto" hangingPunct="1">
              <a:spcAft>
                <a:spcPts val="0"/>
              </a:spcAft>
              <a:defRPr/>
            </a:pPr>
            <a:r>
              <a:rPr lang="fr-FR" sz="3200" b="1" dirty="0">
                <a:solidFill>
                  <a:srgbClr val="FFFF00"/>
                </a:solidFill>
              </a:rPr>
              <a:t>Les contraintes,</a:t>
            </a:r>
            <a:br>
              <a:rPr lang="fr-FR" sz="3200" b="1" dirty="0">
                <a:solidFill>
                  <a:srgbClr val="FFFF00"/>
                </a:solidFill>
              </a:rPr>
            </a:br>
            <a:endParaRPr lang="fr-FR" b="1" dirty="0">
              <a:solidFill>
                <a:srgbClr val="FFFF00"/>
              </a:solidFill>
            </a:endParaRPr>
          </a:p>
        </p:txBody>
      </p:sp>
      <p:pic>
        <p:nvPicPr>
          <p:cNvPr id="33796" name="Picture 5" descr="MMj0283475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10475" y="958850"/>
            <a:ext cx="112236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MMj0236405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40613" y="1246188"/>
            <a:ext cx="146208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68313" y="1246188"/>
            <a:ext cx="4692650" cy="585787"/>
          </a:xfrm>
          <a:prstGeom prst="rect">
            <a:avLst/>
          </a:prstGeom>
        </p:spPr>
        <p:txBody>
          <a:bodyPr>
            <a:spAutoFit/>
          </a:bodyPr>
          <a:lstStyle/>
          <a:p>
            <a:pPr>
              <a:defRPr/>
            </a:pPr>
            <a:r>
              <a:rPr lang="fr-FR" sz="3200" b="1" i="1" dirty="0">
                <a:solidFill>
                  <a:srgbClr val="FFFF00"/>
                </a:solidFill>
                <a:effectLst>
                  <a:outerShdw blurRad="38100" dist="38100" dir="2700000" algn="tl">
                    <a:srgbClr val="000000">
                      <a:alpha val="43137"/>
                    </a:srgbClr>
                  </a:outerShdw>
                </a:effectLst>
                <a:latin typeface="Palatino Linotype"/>
              </a:rPr>
              <a:t>L’eau</a:t>
            </a:r>
            <a:endParaRPr lang="fr-FR" i="1" dirty="0">
              <a:solidFill>
                <a:prstClr val="white"/>
              </a:solidFill>
            </a:endParaRPr>
          </a:p>
        </p:txBody>
      </p:sp>
    </p:spTree>
    <p:extLst>
      <p:ext uri="{BB962C8B-B14F-4D97-AF65-F5344CB8AC3E}">
        <p14:creationId xmlns:p14="http://schemas.microsoft.com/office/powerpoint/2010/main" val="2401850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2879725"/>
            <a:ext cx="9144000" cy="549275"/>
          </a:xfrm>
        </p:spPr>
        <p:txBody>
          <a:bodyPr/>
          <a:lstStyle/>
          <a:p>
            <a:pPr eaLnBrk="1" hangingPunct="1">
              <a:defRPr/>
            </a:pPr>
            <a:r>
              <a:rPr lang="fr-FR" sz="3700" b="1" dirty="0" smtClean="0">
                <a:solidFill>
                  <a:srgbClr val="CCFF33"/>
                </a:solidFill>
                <a:latin typeface="Arial Black" pitchFamily="34" charset="0"/>
                <a:ea typeface="Arial Unicode MS" pitchFamily="34" charset="-128"/>
                <a:cs typeface="Arial" charset="0"/>
              </a:rPr>
              <a:t>             </a:t>
            </a:r>
            <a:r>
              <a:rPr lang="fr-FR" sz="3700" b="1" dirty="0" smtClean="0">
                <a:solidFill>
                  <a:srgbClr val="FFFF00"/>
                </a:solidFill>
                <a:latin typeface="Arial Black" pitchFamily="34" charset="0"/>
                <a:ea typeface="Arial Unicode MS" pitchFamily="34" charset="-128"/>
                <a:cs typeface="Arial" charset="0"/>
              </a:rPr>
              <a:t>LA </a:t>
            </a:r>
            <a:r>
              <a:rPr lang="fr-FR" sz="3700" b="1" dirty="0">
                <a:solidFill>
                  <a:srgbClr val="FFFF00"/>
                </a:solidFill>
                <a:latin typeface="Arial Black" pitchFamily="34" charset="0"/>
                <a:ea typeface="Arial Unicode MS" pitchFamily="34" charset="-128"/>
                <a:cs typeface="Arial" charset="0"/>
              </a:rPr>
              <a:t>CIMENTERIE</a:t>
            </a:r>
          </a:p>
        </p:txBody>
      </p:sp>
      <p:sp>
        <p:nvSpPr>
          <p:cNvPr id="2050" name="Espace réservé du numéro de diapositive 5"/>
          <p:cNvSpPr>
            <a:spLocks noGrp="1"/>
          </p:cNvSpPr>
          <p:nvPr>
            <p:ph type="sldNum" sz="quarter" idx="11"/>
          </p:nvPr>
        </p:nvSpPr>
        <p:spPr/>
        <p:txBody>
          <a:bodyPr/>
          <a:lstStyle>
            <a:lvl1pPr defTabSz="895149" eaLnBrk="0" hangingPunct="0">
              <a:defRPr sz="1000">
                <a:solidFill>
                  <a:schemeClr val="tx1"/>
                </a:solidFill>
                <a:latin typeface="Arial" charset="0"/>
              </a:defRPr>
            </a:lvl1pPr>
            <a:lvl2pPr marL="687897" indent="-264576" defTabSz="895149" eaLnBrk="0" hangingPunct="0">
              <a:defRPr sz="1000">
                <a:solidFill>
                  <a:schemeClr val="tx1"/>
                </a:solidFill>
                <a:latin typeface="Arial" charset="0"/>
              </a:defRPr>
            </a:lvl2pPr>
            <a:lvl3pPr marL="1058304" indent="-211661" defTabSz="895149" eaLnBrk="0" hangingPunct="0">
              <a:defRPr sz="1000">
                <a:solidFill>
                  <a:schemeClr val="tx1"/>
                </a:solidFill>
                <a:latin typeface="Arial" charset="0"/>
              </a:defRPr>
            </a:lvl3pPr>
            <a:lvl4pPr marL="1481625" indent="-211661" defTabSz="895149" eaLnBrk="0" hangingPunct="0">
              <a:defRPr sz="1000">
                <a:solidFill>
                  <a:schemeClr val="tx1"/>
                </a:solidFill>
                <a:latin typeface="Arial" charset="0"/>
              </a:defRPr>
            </a:lvl4pPr>
            <a:lvl5pPr marL="1904947" indent="-211661" defTabSz="895149" eaLnBrk="0" hangingPunct="0">
              <a:defRPr sz="1000">
                <a:solidFill>
                  <a:schemeClr val="tx1"/>
                </a:solidFill>
                <a:latin typeface="Arial" charset="0"/>
              </a:defRPr>
            </a:lvl5pPr>
            <a:lvl6pPr marL="2328268" indent="-211661" defTabSz="895149" eaLnBrk="0" fontAlgn="base" hangingPunct="0">
              <a:spcBef>
                <a:spcPct val="0"/>
              </a:spcBef>
              <a:spcAft>
                <a:spcPct val="0"/>
              </a:spcAft>
              <a:defRPr sz="1000">
                <a:solidFill>
                  <a:schemeClr val="tx1"/>
                </a:solidFill>
                <a:latin typeface="Arial" charset="0"/>
              </a:defRPr>
            </a:lvl6pPr>
            <a:lvl7pPr marL="2751590" indent="-211661" defTabSz="895149" eaLnBrk="0" fontAlgn="base" hangingPunct="0">
              <a:spcBef>
                <a:spcPct val="0"/>
              </a:spcBef>
              <a:spcAft>
                <a:spcPct val="0"/>
              </a:spcAft>
              <a:defRPr sz="1000">
                <a:solidFill>
                  <a:schemeClr val="tx1"/>
                </a:solidFill>
                <a:latin typeface="Arial" charset="0"/>
              </a:defRPr>
            </a:lvl7pPr>
            <a:lvl8pPr marL="3174911" indent="-211661" defTabSz="895149" eaLnBrk="0" fontAlgn="base" hangingPunct="0">
              <a:spcBef>
                <a:spcPct val="0"/>
              </a:spcBef>
              <a:spcAft>
                <a:spcPct val="0"/>
              </a:spcAft>
              <a:defRPr sz="1000">
                <a:solidFill>
                  <a:schemeClr val="tx1"/>
                </a:solidFill>
                <a:latin typeface="Arial" charset="0"/>
              </a:defRPr>
            </a:lvl8pPr>
            <a:lvl9pPr marL="3598233" indent="-211661" defTabSz="895149" eaLnBrk="0" fontAlgn="base" hangingPunct="0">
              <a:spcBef>
                <a:spcPct val="0"/>
              </a:spcBef>
              <a:spcAft>
                <a:spcPct val="0"/>
              </a:spcAft>
              <a:defRPr sz="1000">
                <a:solidFill>
                  <a:schemeClr val="tx1"/>
                </a:solidFill>
                <a:latin typeface="Arial" charset="0"/>
              </a:defRPr>
            </a:lvl9pPr>
          </a:lstStyle>
          <a:p>
            <a:pPr eaLnBrk="1" hangingPunct="1">
              <a:defRPr/>
            </a:pPr>
            <a:fld id="{953B4D83-0153-4A66-93A4-9E13B7B21DC9}" type="slidenum">
              <a:rPr lang="fr-FR" smtClean="0"/>
              <a:pPr eaLnBrk="1" hangingPunct="1">
                <a:defRPr/>
              </a:pPr>
              <a:t>28</a:t>
            </a:fld>
            <a:endParaRPr lang="fr-FR" dirty="0" smtClean="0"/>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numéro de diapositive 5"/>
          <p:cNvSpPr>
            <a:spLocks noGrp="1"/>
          </p:cNvSpPr>
          <p:nvPr>
            <p:ph type="sldNum" sz="quarter" idx="12"/>
          </p:nvPr>
        </p:nvSpPr>
        <p:spPr/>
        <p:txBody>
          <a:bodyPr/>
          <a:lstStyle>
            <a:lvl1pPr defTabSz="895149" eaLnBrk="0" hangingPunct="0">
              <a:defRPr sz="1000">
                <a:solidFill>
                  <a:schemeClr val="tx1"/>
                </a:solidFill>
                <a:latin typeface="Arial" charset="0"/>
              </a:defRPr>
            </a:lvl1pPr>
            <a:lvl2pPr marL="687897" indent="-264576" defTabSz="895149" eaLnBrk="0" hangingPunct="0">
              <a:defRPr sz="1000">
                <a:solidFill>
                  <a:schemeClr val="tx1"/>
                </a:solidFill>
                <a:latin typeface="Arial" charset="0"/>
              </a:defRPr>
            </a:lvl2pPr>
            <a:lvl3pPr marL="1058304" indent="-211661" defTabSz="895149" eaLnBrk="0" hangingPunct="0">
              <a:defRPr sz="1000">
                <a:solidFill>
                  <a:schemeClr val="tx1"/>
                </a:solidFill>
                <a:latin typeface="Arial" charset="0"/>
              </a:defRPr>
            </a:lvl3pPr>
            <a:lvl4pPr marL="1481625" indent="-211661" defTabSz="895149" eaLnBrk="0" hangingPunct="0">
              <a:defRPr sz="1000">
                <a:solidFill>
                  <a:schemeClr val="tx1"/>
                </a:solidFill>
                <a:latin typeface="Arial" charset="0"/>
              </a:defRPr>
            </a:lvl4pPr>
            <a:lvl5pPr marL="1904947" indent="-211661" defTabSz="895149" eaLnBrk="0" hangingPunct="0">
              <a:defRPr sz="1000">
                <a:solidFill>
                  <a:schemeClr val="tx1"/>
                </a:solidFill>
                <a:latin typeface="Arial" charset="0"/>
              </a:defRPr>
            </a:lvl5pPr>
            <a:lvl6pPr marL="2328268" indent="-211661" defTabSz="895149" eaLnBrk="0" fontAlgn="base" hangingPunct="0">
              <a:spcBef>
                <a:spcPct val="0"/>
              </a:spcBef>
              <a:spcAft>
                <a:spcPct val="0"/>
              </a:spcAft>
              <a:defRPr sz="1000">
                <a:solidFill>
                  <a:schemeClr val="tx1"/>
                </a:solidFill>
                <a:latin typeface="Arial" charset="0"/>
              </a:defRPr>
            </a:lvl6pPr>
            <a:lvl7pPr marL="2751590" indent="-211661" defTabSz="895149" eaLnBrk="0" fontAlgn="base" hangingPunct="0">
              <a:spcBef>
                <a:spcPct val="0"/>
              </a:spcBef>
              <a:spcAft>
                <a:spcPct val="0"/>
              </a:spcAft>
              <a:defRPr sz="1000">
                <a:solidFill>
                  <a:schemeClr val="tx1"/>
                </a:solidFill>
                <a:latin typeface="Arial" charset="0"/>
              </a:defRPr>
            </a:lvl7pPr>
            <a:lvl8pPr marL="3174911" indent="-211661" defTabSz="895149" eaLnBrk="0" fontAlgn="base" hangingPunct="0">
              <a:spcBef>
                <a:spcPct val="0"/>
              </a:spcBef>
              <a:spcAft>
                <a:spcPct val="0"/>
              </a:spcAft>
              <a:defRPr sz="1000">
                <a:solidFill>
                  <a:schemeClr val="tx1"/>
                </a:solidFill>
                <a:latin typeface="Arial" charset="0"/>
              </a:defRPr>
            </a:lvl8pPr>
            <a:lvl9pPr marL="3598233" indent="-211661" defTabSz="895149" eaLnBrk="0" fontAlgn="base" hangingPunct="0">
              <a:spcBef>
                <a:spcPct val="0"/>
              </a:spcBef>
              <a:spcAft>
                <a:spcPct val="0"/>
              </a:spcAft>
              <a:defRPr sz="1000">
                <a:solidFill>
                  <a:schemeClr val="tx1"/>
                </a:solidFill>
                <a:latin typeface="Arial" charset="0"/>
              </a:defRPr>
            </a:lvl9pPr>
          </a:lstStyle>
          <a:p>
            <a:pPr eaLnBrk="1" hangingPunct="1">
              <a:defRPr/>
            </a:pPr>
            <a:fld id="{A6AD35B0-C1C2-4FE8-BEA4-51B68A65A5DC}" type="slidenum">
              <a:rPr lang="fr-FR" smtClean="0"/>
              <a:pPr eaLnBrk="1" hangingPunct="1">
                <a:defRPr/>
              </a:pPr>
              <a:t>29</a:t>
            </a:fld>
            <a:endParaRPr lang="fr-FR" dirty="0" smtClean="0"/>
          </a:p>
        </p:txBody>
      </p:sp>
      <p:sp>
        <p:nvSpPr>
          <p:cNvPr id="31747" name="Line 401"/>
          <p:cNvSpPr>
            <a:spLocks noChangeShapeType="1"/>
          </p:cNvSpPr>
          <p:nvPr/>
        </p:nvSpPr>
        <p:spPr bwMode="auto">
          <a:xfrm flipV="1">
            <a:off x="0" y="3943350"/>
            <a:ext cx="9144000" cy="0"/>
          </a:xfrm>
          <a:prstGeom prst="line">
            <a:avLst/>
          </a:prstGeom>
          <a:noFill/>
          <a:ln w="317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grpSp>
        <p:nvGrpSpPr>
          <p:cNvPr id="31748" name="Group 328"/>
          <p:cNvGrpSpPr>
            <a:grpSpLocks/>
          </p:cNvGrpSpPr>
          <p:nvPr/>
        </p:nvGrpSpPr>
        <p:grpSpPr bwMode="auto">
          <a:xfrm>
            <a:off x="2057400" y="3257550"/>
            <a:ext cx="1993900" cy="666750"/>
            <a:chOff x="2495" y="3470"/>
            <a:chExt cx="999" cy="318"/>
          </a:xfrm>
        </p:grpSpPr>
        <p:sp>
          <p:nvSpPr>
            <p:cNvPr id="31875" name="AutoShape 310"/>
            <p:cNvSpPr>
              <a:spLocks noChangeArrowheads="1"/>
            </p:cNvSpPr>
            <p:nvPr/>
          </p:nvSpPr>
          <p:spPr bwMode="auto">
            <a:xfrm>
              <a:off x="2653" y="3470"/>
              <a:ext cx="681" cy="227"/>
            </a:xfrm>
            <a:prstGeom prst="flowChartAlternateProcess">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76" name="Rectangle 312"/>
            <p:cNvSpPr>
              <a:spLocks noChangeArrowheads="1"/>
            </p:cNvSpPr>
            <p:nvPr/>
          </p:nvSpPr>
          <p:spPr bwMode="auto">
            <a:xfrm>
              <a:off x="2608" y="3493"/>
              <a:ext cx="45" cy="181"/>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77" name="Rectangle 313"/>
            <p:cNvSpPr>
              <a:spLocks noChangeArrowheads="1"/>
            </p:cNvSpPr>
            <p:nvPr/>
          </p:nvSpPr>
          <p:spPr bwMode="auto">
            <a:xfrm>
              <a:off x="3334" y="3493"/>
              <a:ext cx="45" cy="181"/>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78" name="AutoShape 315"/>
            <p:cNvSpPr>
              <a:spLocks noChangeArrowheads="1"/>
            </p:cNvSpPr>
            <p:nvPr/>
          </p:nvSpPr>
          <p:spPr bwMode="auto">
            <a:xfrm>
              <a:off x="2653" y="3470"/>
              <a:ext cx="46" cy="227"/>
            </a:xfrm>
            <a:prstGeom prst="flowChartTerminator">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79" name="AutoShape 316"/>
            <p:cNvSpPr>
              <a:spLocks noChangeArrowheads="1"/>
            </p:cNvSpPr>
            <p:nvPr/>
          </p:nvSpPr>
          <p:spPr bwMode="auto">
            <a:xfrm>
              <a:off x="3288" y="3470"/>
              <a:ext cx="46" cy="227"/>
            </a:xfrm>
            <a:prstGeom prst="flowChartTerminator">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80" name="Rectangle 317"/>
            <p:cNvSpPr>
              <a:spLocks noChangeArrowheads="1"/>
            </p:cNvSpPr>
            <p:nvPr/>
          </p:nvSpPr>
          <p:spPr bwMode="auto">
            <a:xfrm>
              <a:off x="2585" y="3538"/>
              <a:ext cx="22" cy="91"/>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81" name="Rectangle 318"/>
            <p:cNvSpPr>
              <a:spLocks noChangeArrowheads="1"/>
            </p:cNvSpPr>
            <p:nvPr/>
          </p:nvSpPr>
          <p:spPr bwMode="auto">
            <a:xfrm>
              <a:off x="3379" y="3538"/>
              <a:ext cx="22" cy="91"/>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82" name="AutoShape 319"/>
            <p:cNvSpPr>
              <a:spLocks noChangeArrowheads="1"/>
            </p:cNvSpPr>
            <p:nvPr/>
          </p:nvSpPr>
          <p:spPr bwMode="auto">
            <a:xfrm rot="10800000">
              <a:off x="2495" y="3697"/>
              <a:ext cx="137"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72 w 21600"/>
                <a:gd name="T13" fmla="*/ 4510 h 21600"/>
                <a:gd name="T14" fmla="*/ 17028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83" name="Rectangle 321"/>
            <p:cNvSpPr>
              <a:spLocks noChangeArrowheads="1"/>
            </p:cNvSpPr>
            <p:nvPr/>
          </p:nvSpPr>
          <p:spPr bwMode="auto">
            <a:xfrm>
              <a:off x="2540" y="3515"/>
              <a:ext cx="45" cy="182"/>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84" name="AutoShape 322"/>
            <p:cNvSpPr>
              <a:spLocks noChangeArrowheads="1"/>
            </p:cNvSpPr>
            <p:nvPr/>
          </p:nvSpPr>
          <p:spPr bwMode="auto">
            <a:xfrm rot="10800000">
              <a:off x="3357" y="3697"/>
              <a:ext cx="137"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72 w 21600"/>
                <a:gd name="T13" fmla="*/ 4510 h 21600"/>
                <a:gd name="T14" fmla="*/ 17028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85" name="Rectangle 323"/>
            <p:cNvSpPr>
              <a:spLocks noChangeArrowheads="1"/>
            </p:cNvSpPr>
            <p:nvPr/>
          </p:nvSpPr>
          <p:spPr bwMode="auto">
            <a:xfrm>
              <a:off x="3402" y="3515"/>
              <a:ext cx="45" cy="182"/>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86" name="Line 324"/>
            <p:cNvSpPr>
              <a:spLocks noChangeShapeType="1"/>
            </p:cNvSpPr>
            <p:nvPr/>
          </p:nvSpPr>
          <p:spPr bwMode="auto">
            <a:xfrm>
              <a:off x="2699" y="3515"/>
              <a:ext cx="58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887" name="Line 325"/>
            <p:cNvSpPr>
              <a:spLocks noChangeShapeType="1"/>
            </p:cNvSpPr>
            <p:nvPr/>
          </p:nvSpPr>
          <p:spPr bwMode="auto">
            <a:xfrm>
              <a:off x="2699" y="3561"/>
              <a:ext cx="58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888" name="Line 326"/>
            <p:cNvSpPr>
              <a:spLocks noChangeShapeType="1"/>
            </p:cNvSpPr>
            <p:nvPr/>
          </p:nvSpPr>
          <p:spPr bwMode="auto">
            <a:xfrm>
              <a:off x="2699" y="3606"/>
              <a:ext cx="58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889" name="Line 327"/>
            <p:cNvSpPr>
              <a:spLocks noChangeShapeType="1"/>
            </p:cNvSpPr>
            <p:nvPr/>
          </p:nvSpPr>
          <p:spPr bwMode="auto">
            <a:xfrm>
              <a:off x="2699" y="3651"/>
              <a:ext cx="58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31749" name="Group 411"/>
          <p:cNvGrpSpPr>
            <a:grpSpLocks/>
          </p:cNvGrpSpPr>
          <p:nvPr/>
        </p:nvGrpSpPr>
        <p:grpSpPr bwMode="auto">
          <a:xfrm>
            <a:off x="1730375" y="2125663"/>
            <a:ext cx="660400" cy="1474787"/>
            <a:chOff x="2994" y="2359"/>
            <a:chExt cx="362" cy="726"/>
          </a:xfrm>
        </p:grpSpPr>
        <p:sp>
          <p:nvSpPr>
            <p:cNvPr id="31872" name="Rectangle 407"/>
            <p:cNvSpPr>
              <a:spLocks noChangeArrowheads="1"/>
            </p:cNvSpPr>
            <p:nvPr/>
          </p:nvSpPr>
          <p:spPr bwMode="auto">
            <a:xfrm>
              <a:off x="2994" y="2359"/>
              <a:ext cx="362" cy="431"/>
            </a:xfrm>
            <a:prstGeom prst="rect">
              <a:avLst/>
            </a:prstGeom>
            <a:solidFill>
              <a:srgbClr val="FF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73" name="AutoShape 408"/>
            <p:cNvSpPr>
              <a:spLocks noChangeArrowheads="1"/>
            </p:cNvSpPr>
            <p:nvPr/>
          </p:nvSpPr>
          <p:spPr bwMode="auto">
            <a:xfrm>
              <a:off x="2994" y="2790"/>
              <a:ext cx="362" cy="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609 w 21600"/>
                <a:gd name="T13" fmla="*/ 5543 h 21600"/>
                <a:gd name="T14" fmla="*/ 15991 w 21600"/>
                <a:gd name="T15" fmla="*/ 16057 h 21600"/>
              </a:gdLst>
              <a:ahLst/>
              <a:cxnLst>
                <a:cxn ang="T8">
                  <a:pos x="T0" y="T1"/>
                </a:cxn>
                <a:cxn ang="T9">
                  <a:pos x="T2" y="T3"/>
                </a:cxn>
                <a:cxn ang="T10">
                  <a:pos x="T4" y="T5"/>
                </a:cxn>
                <a:cxn ang="T11">
                  <a:pos x="T6" y="T7"/>
                </a:cxn>
              </a:cxnLst>
              <a:rect l="T12" t="T13" r="T14" b="T15"/>
              <a:pathLst>
                <a:path w="21600" h="21600">
                  <a:moveTo>
                    <a:pt x="0" y="0"/>
                  </a:moveTo>
                  <a:lnTo>
                    <a:pt x="7608" y="21600"/>
                  </a:lnTo>
                  <a:lnTo>
                    <a:pt x="13992" y="21600"/>
                  </a:lnTo>
                  <a:lnTo>
                    <a:pt x="21600" y="0"/>
                  </a:lnTo>
                  <a:lnTo>
                    <a:pt x="0" y="0"/>
                  </a:lnTo>
                  <a:close/>
                </a:path>
              </a:pathLst>
            </a:custGeom>
            <a:solidFill>
              <a:srgbClr val="FF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74" name="Rectangle 410"/>
            <p:cNvSpPr>
              <a:spLocks noChangeArrowheads="1"/>
            </p:cNvSpPr>
            <p:nvPr/>
          </p:nvSpPr>
          <p:spPr bwMode="auto">
            <a:xfrm>
              <a:off x="3130" y="2903"/>
              <a:ext cx="90" cy="182"/>
            </a:xfrm>
            <a:prstGeom prst="rect">
              <a:avLst/>
            </a:prstGeom>
            <a:solidFill>
              <a:srgbClr val="FF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1750" name="Group 601"/>
          <p:cNvGrpSpPr>
            <a:grpSpLocks/>
          </p:cNvGrpSpPr>
          <p:nvPr/>
        </p:nvGrpSpPr>
        <p:grpSpPr bwMode="auto">
          <a:xfrm>
            <a:off x="3951288" y="1235075"/>
            <a:ext cx="1403350" cy="2297113"/>
            <a:chOff x="2767" y="817"/>
            <a:chExt cx="952" cy="1519"/>
          </a:xfrm>
        </p:grpSpPr>
        <p:sp>
          <p:nvSpPr>
            <p:cNvPr id="31865" name="Rectangle 430"/>
            <p:cNvSpPr>
              <a:spLocks noChangeArrowheads="1"/>
            </p:cNvSpPr>
            <p:nvPr/>
          </p:nvSpPr>
          <p:spPr bwMode="auto">
            <a:xfrm>
              <a:off x="2767" y="2291"/>
              <a:ext cx="272" cy="4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66" name="Rectangle 431"/>
            <p:cNvSpPr>
              <a:spLocks noChangeArrowheads="1"/>
            </p:cNvSpPr>
            <p:nvPr/>
          </p:nvSpPr>
          <p:spPr bwMode="auto">
            <a:xfrm>
              <a:off x="2989" y="839"/>
              <a:ext cx="50" cy="149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67" name="Rectangle 432"/>
            <p:cNvSpPr>
              <a:spLocks noChangeArrowheads="1"/>
            </p:cNvSpPr>
            <p:nvPr/>
          </p:nvSpPr>
          <p:spPr bwMode="auto">
            <a:xfrm>
              <a:off x="2989" y="817"/>
              <a:ext cx="730" cy="4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68" name="Rectangle 433"/>
            <p:cNvSpPr>
              <a:spLocks noChangeArrowheads="1"/>
            </p:cNvSpPr>
            <p:nvPr/>
          </p:nvSpPr>
          <p:spPr bwMode="auto">
            <a:xfrm>
              <a:off x="3674" y="817"/>
              <a:ext cx="45" cy="9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69" name="Oval 434"/>
            <p:cNvSpPr>
              <a:spLocks noChangeArrowheads="1"/>
            </p:cNvSpPr>
            <p:nvPr/>
          </p:nvSpPr>
          <p:spPr bwMode="auto">
            <a:xfrm>
              <a:off x="2989" y="2291"/>
              <a:ext cx="50" cy="45"/>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70" name="Oval 435"/>
            <p:cNvSpPr>
              <a:spLocks noChangeArrowheads="1"/>
            </p:cNvSpPr>
            <p:nvPr/>
          </p:nvSpPr>
          <p:spPr bwMode="auto">
            <a:xfrm>
              <a:off x="2989" y="817"/>
              <a:ext cx="50" cy="45"/>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71" name="Oval 436"/>
            <p:cNvSpPr>
              <a:spLocks noChangeArrowheads="1"/>
            </p:cNvSpPr>
            <p:nvPr/>
          </p:nvSpPr>
          <p:spPr bwMode="auto">
            <a:xfrm>
              <a:off x="3674" y="817"/>
              <a:ext cx="45" cy="45"/>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1751" name="Group 654"/>
          <p:cNvGrpSpPr>
            <a:grpSpLocks/>
          </p:cNvGrpSpPr>
          <p:nvPr/>
        </p:nvGrpSpPr>
        <p:grpSpPr bwMode="auto">
          <a:xfrm>
            <a:off x="5291138" y="1268413"/>
            <a:ext cx="2155825" cy="2400300"/>
            <a:chOff x="3697" y="839"/>
            <a:chExt cx="1474" cy="1610"/>
          </a:xfrm>
        </p:grpSpPr>
        <p:sp>
          <p:nvSpPr>
            <p:cNvPr id="31858" name="Rectangle 492"/>
            <p:cNvSpPr>
              <a:spLocks noChangeArrowheads="1"/>
            </p:cNvSpPr>
            <p:nvPr/>
          </p:nvSpPr>
          <p:spPr bwMode="auto">
            <a:xfrm>
              <a:off x="3697" y="2314"/>
              <a:ext cx="49" cy="11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59" name="Rectangle 493"/>
            <p:cNvSpPr>
              <a:spLocks noChangeArrowheads="1"/>
            </p:cNvSpPr>
            <p:nvPr/>
          </p:nvSpPr>
          <p:spPr bwMode="auto">
            <a:xfrm>
              <a:off x="3697" y="2404"/>
              <a:ext cx="725" cy="4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60" name="Rectangle 494"/>
            <p:cNvSpPr>
              <a:spLocks noChangeArrowheads="1"/>
            </p:cNvSpPr>
            <p:nvPr/>
          </p:nvSpPr>
          <p:spPr bwMode="auto">
            <a:xfrm>
              <a:off x="4376" y="839"/>
              <a:ext cx="46" cy="161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61" name="Rectangle 495"/>
            <p:cNvSpPr>
              <a:spLocks noChangeArrowheads="1"/>
            </p:cNvSpPr>
            <p:nvPr/>
          </p:nvSpPr>
          <p:spPr bwMode="auto">
            <a:xfrm flipV="1">
              <a:off x="4376" y="839"/>
              <a:ext cx="795" cy="46"/>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62" name="Oval 498"/>
            <p:cNvSpPr>
              <a:spLocks noChangeArrowheads="1"/>
            </p:cNvSpPr>
            <p:nvPr/>
          </p:nvSpPr>
          <p:spPr bwMode="auto">
            <a:xfrm>
              <a:off x="3697" y="2404"/>
              <a:ext cx="45" cy="45"/>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63" name="Oval 499"/>
            <p:cNvSpPr>
              <a:spLocks noChangeArrowheads="1"/>
            </p:cNvSpPr>
            <p:nvPr/>
          </p:nvSpPr>
          <p:spPr bwMode="auto">
            <a:xfrm>
              <a:off x="4376" y="839"/>
              <a:ext cx="46" cy="4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64" name="Oval 500"/>
            <p:cNvSpPr>
              <a:spLocks noChangeArrowheads="1"/>
            </p:cNvSpPr>
            <p:nvPr/>
          </p:nvSpPr>
          <p:spPr bwMode="auto">
            <a:xfrm>
              <a:off x="4377" y="2404"/>
              <a:ext cx="47" cy="45"/>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1752" name="AutoShape 530"/>
          <p:cNvSpPr>
            <a:spLocks noChangeArrowheads="1"/>
          </p:cNvSpPr>
          <p:nvPr/>
        </p:nvSpPr>
        <p:spPr bwMode="auto">
          <a:xfrm rot="-128755">
            <a:off x="5715000" y="3497263"/>
            <a:ext cx="260350" cy="69850"/>
          </a:xfrm>
          <a:prstGeom prst="rightArrow">
            <a:avLst>
              <a:gd name="adj1" fmla="val 50000"/>
              <a:gd name="adj2" fmla="val 97841"/>
            </a:avLst>
          </a:prstGeom>
          <a:solidFill>
            <a:srgbClr val="8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1753" name="AutoShape 532"/>
          <p:cNvSpPr>
            <a:spLocks noChangeArrowheads="1"/>
          </p:cNvSpPr>
          <p:nvPr/>
        </p:nvSpPr>
        <p:spPr bwMode="auto">
          <a:xfrm rot="-5400000">
            <a:off x="4305301" y="2435225"/>
            <a:ext cx="273050" cy="66675"/>
          </a:xfrm>
          <a:prstGeom prst="rightArrow">
            <a:avLst>
              <a:gd name="adj1" fmla="val 50000"/>
              <a:gd name="adj2" fmla="val 97508"/>
            </a:avLst>
          </a:prstGeom>
          <a:solidFill>
            <a:srgbClr val="8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1754" name="AutoShape 533"/>
          <p:cNvSpPr>
            <a:spLocks noChangeArrowheads="1"/>
          </p:cNvSpPr>
          <p:nvPr/>
        </p:nvSpPr>
        <p:spPr bwMode="auto">
          <a:xfrm rot="-5400000">
            <a:off x="6362701" y="2332037"/>
            <a:ext cx="273050" cy="66675"/>
          </a:xfrm>
          <a:prstGeom prst="rightArrow">
            <a:avLst>
              <a:gd name="adj1" fmla="val 50000"/>
              <a:gd name="adj2" fmla="val 97508"/>
            </a:avLst>
          </a:prstGeom>
          <a:solidFill>
            <a:srgbClr val="8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1755" name="Text Box 534"/>
          <p:cNvSpPr txBox="1">
            <a:spLocks noChangeArrowheads="1"/>
          </p:cNvSpPr>
          <p:nvPr/>
        </p:nvSpPr>
        <p:spPr bwMode="auto">
          <a:xfrm>
            <a:off x="1730375" y="2228850"/>
            <a:ext cx="652463"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Silo</a:t>
            </a:r>
          </a:p>
        </p:txBody>
      </p:sp>
      <p:sp>
        <p:nvSpPr>
          <p:cNvPr id="31756" name="AutoShape 539"/>
          <p:cNvSpPr>
            <a:spLocks noChangeArrowheads="1"/>
          </p:cNvSpPr>
          <p:nvPr/>
        </p:nvSpPr>
        <p:spPr bwMode="auto">
          <a:xfrm rot="-128755">
            <a:off x="6727825" y="1165225"/>
            <a:ext cx="130175" cy="69850"/>
          </a:xfrm>
          <a:prstGeom prst="rightArrow">
            <a:avLst>
              <a:gd name="adj1" fmla="val 50000"/>
              <a:gd name="adj2" fmla="val 48920"/>
            </a:avLst>
          </a:prstGeom>
          <a:solidFill>
            <a:srgbClr val="8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1757" name="AutoShape 582"/>
          <p:cNvSpPr>
            <a:spLocks noChangeArrowheads="1"/>
          </p:cNvSpPr>
          <p:nvPr/>
        </p:nvSpPr>
        <p:spPr bwMode="auto">
          <a:xfrm rot="-5400000">
            <a:off x="1235869" y="2778919"/>
            <a:ext cx="273050" cy="65088"/>
          </a:xfrm>
          <a:prstGeom prst="rightArrow">
            <a:avLst>
              <a:gd name="adj1" fmla="val 50000"/>
              <a:gd name="adj2" fmla="val 99886"/>
            </a:avLst>
          </a:prstGeom>
          <a:solidFill>
            <a:srgbClr val="8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1758" name="Text Box 583"/>
          <p:cNvSpPr txBox="1">
            <a:spLocks noChangeArrowheads="1"/>
          </p:cNvSpPr>
          <p:nvPr/>
        </p:nvSpPr>
        <p:spPr bwMode="auto">
          <a:xfrm>
            <a:off x="1012825" y="4457700"/>
            <a:ext cx="1208088"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fr-FR" sz="1100">
              <a:latin typeface="Arial" charset="0"/>
            </a:endParaRPr>
          </a:p>
        </p:txBody>
      </p:sp>
      <p:sp>
        <p:nvSpPr>
          <p:cNvPr id="31759" name="Text Box 586"/>
          <p:cNvSpPr txBox="1">
            <a:spLocks noChangeArrowheads="1"/>
          </p:cNvSpPr>
          <p:nvPr/>
        </p:nvSpPr>
        <p:spPr bwMode="auto">
          <a:xfrm>
            <a:off x="163513" y="4354513"/>
            <a:ext cx="3005137" cy="1652364"/>
          </a:xfrm>
          <a:prstGeom prst="rect">
            <a:avLst/>
          </a:prstGeom>
          <a:noFill/>
          <a:ln w="12700">
            <a:solidFill>
              <a:srgbClr val="00008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33332" rIns="16666" bIns="33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300" b="1" i="1" u="sng" dirty="0">
                <a:latin typeface="Arial" charset="0"/>
              </a:rPr>
              <a:t>Broyeur à cru</a:t>
            </a:r>
          </a:p>
          <a:p>
            <a:pPr eaLnBrk="1" hangingPunct="1">
              <a:spcBef>
                <a:spcPct val="25000"/>
              </a:spcBef>
            </a:pPr>
            <a:endParaRPr lang="fr-FR" sz="900" dirty="0">
              <a:latin typeface="Arial" charset="0"/>
            </a:endParaRPr>
          </a:p>
          <a:p>
            <a:pPr eaLnBrk="1" hangingPunct="1">
              <a:spcBef>
                <a:spcPct val="25000"/>
              </a:spcBef>
            </a:pPr>
            <a:r>
              <a:rPr lang="fr-FR" sz="900" dirty="0">
                <a:latin typeface="Arial" charset="0"/>
              </a:rPr>
              <a:t>Harnais:</a:t>
            </a:r>
            <a:r>
              <a:rPr lang="fr-FR" sz="900" b="1" dirty="0">
                <a:solidFill>
                  <a:schemeClr val="accent2"/>
                </a:solidFill>
                <a:latin typeface="Arial" charset="0"/>
              </a:rPr>
              <a:t>	        </a:t>
            </a:r>
            <a:r>
              <a:rPr lang="fr-FR" sz="900" b="1" dirty="0">
                <a:solidFill>
                  <a:srgbClr val="CCFF33"/>
                </a:solidFill>
                <a:latin typeface="Arial" charset="0"/>
              </a:rPr>
              <a:t>PULSTAR 0 GMO/ 1.5 GMO</a:t>
            </a:r>
          </a:p>
          <a:p>
            <a:pPr eaLnBrk="1" hangingPunct="1">
              <a:spcBef>
                <a:spcPct val="25000"/>
              </a:spcBef>
            </a:pPr>
            <a:endParaRPr lang="fr-FR" sz="900" b="1" dirty="0">
              <a:solidFill>
                <a:srgbClr val="CCFF33"/>
              </a:solidFill>
              <a:latin typeface="Arial" charset="0"/>
            </a:endParaRPr>
          </a:p>
          <a:p>
            <a:pPr eaLnBrk="1" hangingPunct="1">
              <a:spcBef>
                <a:spcPct val="25000"/>
              </a:spcBef>
            </a:pPr>
            <a:r>
              <a:rPr lang="fr-FR" sz="900" dirty="0">
                <a:latin typeface="Arial" charset="0"/>
              </a:rPr>
              <a:t>Paliers lisses ou roulements:</a:t>
            </a:r>
          </a:p>
          <a:p>
            <a:pPr eaLnBrk="1" hangingPunct="1">
              <a:spcBef>
                <a:spcPct val="25000"/>
              </a:spcBef>
            </a:pPr>
            <a:r>
              <a:rPr lang="fr-FR" sz="900" dirty="0">
                <a:latin typeface="Arial" charset="0"/>
              </a:rPr>
              <a:t>	       </a:t>
            </a:r>
            <a:r>
              <a:rPr lang="fr-FR" sz="900" b="1" dirty="0">
                <a:solidFill>
                  <a:srgbClr val="CCFF33"/>
                </a:solidFill>
                <a:latin typeface="Arial" charset="0"/>
              </a:rPr>
              <a:t>THERMEX 1337 EP2</a:t>
            </a:r>
          </a:p>
          <a:p>
            <a:pPr eaLnBrk="1" hangingPunct="1">
              <a:spcBef>
                <a:spcPct val="25000"/>
              </a:spcBef>
            </a:pPr>
            <a:r>
              <a:rPr lang="fr-FR" sz="900" b="1" dirty="0">
                <a:solidFill>
                  <a:srgbClr val="CCFF33"/>
                </a:solidFill>
                <a:latin typeface="Arial" charset="0"/>
              </a:rPr>
              <a:t>	</a:t>
            </a:r>
            <a:endParaRPr lang="fr-FR" sz="700" dirty="0">
              <a:latin typeface="Arial" charset="0"/>
            </a:endParaRPr>
          </a:p>
          <a:p>
            <a:pPr eaLnBrk="1" hangingPunct="1">
              <a:spcBef>
                <a:spcPct val="25000"/>
              </a:spcBef>
            </a:pPr>
            <a:r>
              <a:rPr lang="fr-FR" sz="900" dirty="0">
                <a:latin typeface="Arial" charset="0"/>
              </a:rPr>
              <a:t>Graissage général:    </a:t>
            </a:r>
            <a:r>
              <a:rPr lang="fr-FR" sz="900" b="1" dirty="0">
                <a:solidFill>
                  <a:srgbClr val="CCFF33"/>
                </a:solidFill>
                <a:latin typeface="Arial" charset="0"/>
              </a:rPr>
              <a:t>THERMEX 1337 EP2</a:t>
            </a:r>
          </a:p>
          <a:p>
            <a:pPr eaLnBrk="1" hangingPunct="1">
              <a:spcBef>
                <a:spcPct val="25000"/>
              </a:spcBef>
            </a:pPr>
            <a:r>
              <a:rPr lang="fr-FR" sz="900" dirty="0">
                <a:latin typeface="Arial" charset="0"/>
              </a:rPr>
              <a:t>Graissage centralisé: </a:t>
            </a:r>
            <a:r>
              <a:rPr lang="fr-FR" sz="900" b="1" dirty="0">
                <a:solidFill>
                  <a:srgbClr val="CCFF33"/>
                </a:solidFill>
                <a:latin typeface="Arial" charset="0"/>
              </a:rPr>
              <a:t>KALITH EP 00-0-1</a:t>
            </a:r>
          </a:p>
        </p:txBody>
      </p:sp>
      <p:sp>
        <p:nvSpPr>
          <p:cNvPr id="31760" name="Rectangle 592"/>
          <p:cNvSpPr>
            <a:spLocks noChangeArrowheads="1"/>
          </p:cNvSpPr>
          <p:nvPr/>
        </p:nvSpPr>
        <p:spPr bwMode="auto">
          <a:xfrm>
            <a:off x="0" y="719138"/>
            <a:ext cx="91440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54" tIns="45077" rIns="90154" bIns="45077" anchor="ctr"/>
          <a:lstStyle/>
          <a:p>
            <a:pPr defTabSz="893763">
              <a:spcBef>
                <a:spcPct val="50000"/>
              </a:spcBef>
            </a:pPr>
            <a:r>
              <a:rPr lang="fr-FR" sz="2200" b="1" dirty="0">
                <a:solidFill>
                  <a:srgbClr val="FFFF00"/>
                </a:solidFill>
                <a:ea typeface="Arial Unicode MS" pitchFamily="34" charset="-128"/>
                <a:cs typeface="Arial" charset="0"/>
              </a:rPr>
              <a:t>Applications et Lubrifiants</a:t>
            </a:r>
          </a:p>
        </p:txBody>
      </p:sp>
      <p:sp>
        <p:nvSpPr>
          <p:cNvPr id="31761" name="AutoShape 597"/>
          <p:cNvSpPr>
            <a:spLocks noChangeArrowheads="1"/>
          </p:cNvSpPr>
          <p:nvPr/>
        </p:nvSpPr>
        <p:spPr bwMode="auto">
          <a:xfrm rot="6912068">
            <a:off x="2339975" y="3914775"/>
            <a:ext cx="476250" cy="190500"/>
          </a:xfrm>
          <a:custGeom>
            <a:avLst/>
            <a:gdLst>
              <a:gd name="T0" fmla="*/ 2147483647 w 21600"/>
              <a:gd name="T1" fmla="*/ 0 h 21600"/>
              <a:gd name="T2" fmla="*/ 0 w 21600"/>
              <a:gd name="T3" fmla="*/ 695755556 h 21600"/>
              <a:gd name="T4" fmla="*/ 2147483647 w 21600"/>
              <a:gd name="T5" fmla="*/ 1391511192 h 21600"/>
              <a:gd name="T6" fmla="*/ 2147483647 w 21600"/>
              <a:gd name="T7" fmla="*/ 69575555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1762" name="Text Box 602"/>
          <p:cNvSpPr txBox="1">
            <a:spLocks noChangeArrowheads="1"/>
          </p:cNvSpPr>
          <p:nvPr/>
        </p:nvSpPr>
        <p:spPr bwMode="auto">
          <a:xfrm>
            <a:off x="3951288" y="4286250"/>
            <a:ext cx="2155825" cy="1420813"/>
          </a:xfrm>
          <a:prstGeom prst="rect">
            <a:avLst/>
          </a:prstGeom>
          <a:noFill/>
          <a:ln w="12700">
            <a:solidFill>
              <a:srgbClr val="00008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33332" rIns="16666" bIns="33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300" b="1" i="1" u="sng">
                <a:latin typeface="Arial" charset="0"/>
              </a:rPr>
              <a:t>Convoyeurs</a:t>
            </a:r>
          </a:p>
          <a:p>
            <a:pPr algn="ctr" eaLnBrk="1" hangingPunct="1">
              <a:spcBef>
                <a:spcPct val="50000"/>
              </a:spcBef>
            </a:pPr>
            <a:r>
              <a:rPr lang="fr-FR" sz="1300" b="1" i="1" u="sng">
                <a:latin typeface="Arial" charset="0"/>
              </a:rPr>
              <a:t>Transporteurs</a:t>
            </a:r>
          </a:p>
          <a:p>
            <a:pPr algn="ctr" eaLnBrk="1" hangingPunct="1">
              <a:spcBef>
                <a:spcPct val="50000"/>
              </a:spcBef>
            </a:pPr>
            <a:r>
              <a:rPr lang="fr-FR" sz="1300" b="1" i="1" u="sng">
                <a:latin typeface="Arial" charset="0"/>
              </a:rPr>
              <a:t>Elévateurs</a:t>
            </a:r>
          </a:p>
          <a:p>
            <a:pPr algn="ctr" eaLnBrk="1" hangingPunct="1">
              <a:spcBef>
                <a:spcPct val="50000"/>
              </a:spcBef>
            </a:pPr>
            <a:endParaRPr lang="fr-FR" sz="900">
              <a:latin typeface="Arial" charset="0"/>
            </a:endParaRPr>
          </a:p>
          <a:p>
            <a:pPr eaLnBrk="1" hangingPunct="1">
              <a:spcBef>
                <a:spcPct val="25000"/>
              </a:spcBef>
            </a:pPr>
            <a:endParaRPr lang="fr-FR" sz="900" b="1">
              <a:solidFill>
                <a:srgbClr val="CCFF33"/>
              </a:solidFill>
              <a:latin typeface="Arial" charset="0"/>
            </a:endParaRPr>
          </a:p>
          <a:p>
            <a:pPr eaLnBrk="1" hangingPunct="1">
              <a:spcBef>
                <a:spcPct val="25000"/>
              </a:spcBef>
            </a:pPr>
            <a:r>
              <a:rPr lang="fr-FR" sz="900">
                <a:latin typeface="Arial" charset="0"/>
              </a:rPr>
              <a:t>Paliers roulements: </a:t>
            </a:r>
            <a:r>
              <a:rPr lang="fr-FR" sz="900" b="1">
                <a:solidFill>
                  <a:srgbClr val="CCFF33"/>
                </a:solidFill>
                <a:latin typeface="Arial" charset="0"/>
              </a:rPr>
              <a:t>THERMEX 1337 EP2</a:t>
            </a:r>
          </a:p>
        </p:txBody>
      </p:sp>
      <p:grpSp>
        <p:nvGrpSpPr>
          <p:cNvPr id="31763" name="Group 606"/>
          <p:cNvGrpSpPr>
            <a:grpSpLocks/>
          </p:cNvGrpSpPr>
          <p:nvPr/>
        </p:nvGrpSpPr>
        <p:grpSpPr bwMode="auto">
          <a:xfrm>
            <a:off x="6940550" y="1444625"/>
            <a:ext cx="869950" cy="2224088"/>
            <a:chOff x="5420" y="1905"/>
            <a:chExt cx="473" cy="1154"/>
          </a:xfrm>
        </p:grpSpPr>
        <p:grpSp>
          <p:nvGrpSpPr>
            <p:cNvPr id="31817" name="Group 607"/>
            <p:cNvGrpSpPr>
              <a:grpSpLocks/>
            </p:cNvGrpSpPr>
            <p:nvPr/>
          </p:nvGrpSpPr>
          <p:grpSpPr bwMode="auto">
            <a:xfrm>
              <a:off x="5466" y="1950"/>
              <a:ext cx="271" cy="795"/>
              <a:chOff x="5466" y="1950"/>
              <a:chExt cx="271" cy="795"/>
            </a:xfrm>
          </p:grpSpPr>
          <p:grpSp>
            <p:nvGrpSpPr>
              <p:cNvPr id="31846" name="Group 608"/>
              <p:cNvGrpSpPr>
                <a:grpSpLocks/>
              </p:cNvGrpSpPr>
              <p:nvPr/>
            </p:nvGrpSpPr>
            <p:grpSpPr bwMode="auto">
              <a:xfrm>
                <a:off x="5466" y="1950"/>
                <a:ext cx="113" cy="205"/>
                <a:chOff x="5466" y="1950"/>
                <a:chExt cx="113" cy="205"/>
              </a:xfrm>
            </p:grpSpPr>
            <p:sp>
              <p:nvSpPr>
                <p:cNvPr id="31856" name="Rectangle 609"/>
                <p:cNvSpPr>
                  <a:spLocks noChangeArrowheads="1"/>
                </p:cNvSpPr>
                <p:nvPr/>
              </p:nvSpPr>
              <p:spPr bwMode="auto">
                <a:xfrm>
                  <a:off x="5466" y="1950"/>
                  <a:ext cx="113" cy="159"/>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57" name="AutoShape 610"/>
                <p:cNvSpPr>
                  <a:spLocks noChangeArrowheads="1"/>
                </p:cNvSpPr>
                <p:nvPr/>
              </p:nvSpPr>
              <p:spPr bwMode="auto">
                <a:xfrm>
                  <a:off x="5466" y="2109"/>
                  <a:ext cx="113" cy="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88 w 21600"/>
                    <a:gd name="T13" fmla="*/ 4696 h 21600"/>
                    <a:gd name="T14" fmla="*/ 17012 w 21600"/>
                    <a:gd name="T15" fmla="*/ 1690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1847" name="Group 611"/>
              <p:cNvGrpSpPr>
                <a:grpSpLocks/>
              </p:cNvGrpSpPr>
              <p:nvPr/>
            </p:nvGrpSpPr>
            <p:grpSpPr bwMode="auto">
              <a:xfrm>
                <a:off x="5624" y="1950"/>
                <a:ext cx="113" cy="205"/>
                <a:chOff x="5466" y="1950"/>
                <a:chExt cx="113" cy="205"/>
              </a:xfrm>
            </p:grpSpPr>
            <p:sp>
              <p:nvSpPr>
                <p:cNvPr id="31854" name="Rectangle 612"/>
                <p:cNvSpPr>
                  <a:spLocks noChangeArrowheads="1"/>
                </p:cNvSpPr>
                <p:nvPr/>
              </p:nvSpPr>
              <p:spPr bwMode="auto">
                <a:xfrm>
                  <a:off x="5466" y="1950"/>
                  <a:ext cx="113" cy="159"/>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55" name="AutoShape 613"/>
                <p:cNvSpPr>
                  <a:spLocks noChangeArrowheads="1"/>
                </p:cNvSpPr>
                <p:nvPr/>
              </p:nvSpPr>
              <p:spPr bwMode="auto">
                <a:xfrm>
                  <a:off x="5466" y="2109"/>
                  <a:ext cx="113" cy="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88 w 21600"/>
                    <a:gd name="T13" fmla="*/ 4696 h 21600"/>
                    <a:gd name="T14" fmla="*/ 17012 w 21600"/>
                    <a:gd name="T15" fmla="*/ 1690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1848" name="Group 614"/>
              <p:cNvGrpSpPr>
                <a:grpSpLocks/>
              </p:cNvGrpSpPr>
              <p:nvPr/>
            </p:nvGrpSpPr>
            <p:grpSpPr bwMode="auto">
              <a:xfrm>
                <a:off x="5466" y="2540"/>
                <a:ext cx="113" cy="205"/>
                <a:chOff x="5466" y="1950"/>
                <a:chExt cx="113" cy="205"/>
              </a:xfrm>
            </p:grpSpPr>
            <p:sp>
              <p:nvSpPr>
                <p:cNvPr id="31852" name="Rectangle 615"/>
                <p:cNvSpPr>
                  <a:spLocks noChangeArrowheads="1"/>
                </p:cNvSpPr>
                <p:nvPr/>
              </p:nvSpPr>
              <p:spPr bwMode="auto">
                <a:xfrm>
                  <a:off x="5466" y="1950"/>
                  <a:ext cx="113" cy="159"/>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53" name="AutoShape 616"/>
                <p:cNvSpPr>
                  <a:spLocks noChangeArrowheads="1"/>
                </p:cNvSpPr>
                <p:nvPr/>
              </p:nvSpPr>
              <p:spPr bwMode="auto">
                <a:xfrm>
                  <a:off x="5466" y="2109"/>
                  <a:ext cx="113" cy="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88 w 21600"/>
                    <a:gd name="T13" fmla="*/ 4696 h 21600"/>
                    <a:gd name="T14" fmla="*/ 17012 w 21600"/>
                    <a:gd name="T15" fmla="*/ 1690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1849" name="Group 617"/>
              <p:cNvGrpSpPr>
                <a:grpSpLocks/>
              </p:cNvGrpSpPr>
              <p:nvPr/>
            </p:nvGrpSpPr>
            <p:grpSpPr bwMode="auto">
              <a:xfrm>
                <a:off x="5624" y="2540"/>
                <a:ext cx="113" cy="205"/>
                <a:chOff x="5466" y="1950"/>
                <a:chExt cx="113" cy="205"/>
              </a:xfrm>
            </p:grpSpPr>
            <p:sp>
              <p:nvSpPr>
                <p:cNvPr id="31850" name="Rectangle 618"/>
                <p:cNvSpPr>
                  <a:spLocks noChangeArrowheads="1"/>
                </p:cNvSpPr>
                <p:nvPr/>
              </p:nvSpPr>
              <p:spPr bwMode="auto">
                <a:xfrm>
                  <a:off x="5466" y="1950"/>
                  <a:ext cx="113" cy="159"/>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51" name="AutoShape 619"/>
                <p:cNvSpPr>
                  <a:spLocks noChangeArrowheads="1"/>
                </p:cNvSpPr>
                <p:nvPr/>
              </p:nvSpPr>
              <p:spPr bwMode="auto">
                <a:xfrm>
                  <a:off x="5466" y="2109"/>
                  <a:ext cx="113" cy="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88 w 21600"/>
                    <a:gd name="T13" fmla="*/ 4696 h 21600"/>
                    <a:gd name="T14" fmla="*/ 17012 w 21600"/>
                    <a:gd name="T15" fmla="*/ 1690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31818" name="Group 620"/>
            <p:cNvGrpSpPr>
              <a:grpSpLocks/>
            </p:cNvGrpSpPr>
            <p:nvPr/>
          </p:nvGrpSpPr>
          <p:grpSpPr bwMode="auto">
            <a:xfrm>
              <a:off x="5511" y="2155"/>
              <a:ext cx="182" cy="384"/>
              <a:chOff x="5511" y="2155"/>
              <a:chExt cx="182" cy="384"/>
            </a:xfrm>
          </p:grpSpPr>
          <p:sp>
            <p:nvSpPr>
              <p:cNvPr id="31833" name="Rectangle 621"/>
              <p:cNvSpPr>
                <a:spLocks noChangeArrowheads="1"/>
              </p:cNvSpPr>
              <p:nvPr/>
            </p:nvSpPr>
            <p:spPr bwMode="auto">
              <a:xfrm>
                <a:off x="5511" y="2155"/>
                <a:ext cx="23" cy="90"/>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34" name="Rectangle 622"/>
              <p:cNvSpPr>
                <a:spLocks noChangeArrowheads="1"/>
              </p:cNvSpPr>
              <p:nvPr/>
            </p:nvSpPr>
            <p:spPr bwMode="auto">
              <a:xfrm>
                <a:off x="5670" y="2155"/>
                <a:ext cx="23" cy="90"/>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35" name="Rectangle 623"/>
              <p:cNvSpPr>
                <a:spLocks noChangeArrowheads="1"/>
              </p:cNvSpPr>
              <p:nvPr/>
            </p:nvSpPr>
            <p:spPr bwMode="auto">
              <a:xfrm>
                <a:off x="5511" y="2223"/>
                <a:ext cx="181" cy="22"/>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36" name="Oval 624"/>
              <p:cNvSpPr>
                <a:spLocks noChangeArrowheads="1"/>
              </p:cNvSpPr>
              <p:nvPr/>
            </p:nvSpPr>
            <p:spPr bwMode="auto">
              <a:xfrm>
                <a:off x="5511" y="2223"/>
                <a:ext cx="22" cy="22"/>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37" name="Oval 625"/>
              <p:cNvSpPr>
                <a:spLocks noChangeArrowheads="1"/>
              </p:cNvSpPr>
              <p:nvPr/>
            </p:nvSpPr>
            <p:spPr bwMode="auto">
              <a:xfrm>
                <a:off x="5670" y="2223"/>
                <a:ext cx="22" cy="22"/>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38" name="Rectangle 626"/>
              <p:cNvSpPr>
                <a:spLocks noChangeArrowheads="1"/>
              </p:cNvSpPr>
              <p:nvPr/>
            </p:nvSpPr>
            <p:spPr bwMode="auto">
              <a:xfrm>
                <a:off x="5511" y="2449"/>
                <a:ext cx="23" cy="90"/>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39" name="Rectangle 627"/>
              <p:cNvSpPr>
                <a:spLocks noChangeArrowheads="1"/>
              </p:cNvSpPr>
              <p:nvPr/>
            </p:nvSpPr>
            <p:spPr bwMode="auto">
              <a:xfrm>
                <a:off x="5670" y="2449"/>
                <a:ext cx="23" cy="90"/>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40" name="Rectangle 628"/>
              <p:cNvSpPr>
                <a:spLocks noChangeArrowheads="1"/>
              </p:cNvSpPr>
              <p:nvPr/>
            </p:nvSpPr>
            <p:spPr bwMode="auto">
              <a:xfrm>
                <a:off x="5511" y="2427"/>
                <a:ext cx="181" cy="22"/>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41" name="Oval 629"/>
              <p:cNvSpPr>
                <a:spLocks noChangeArrowheads="1"/>
              </p:cNvSpPr>
              <p:nvPr/>
            </p:nvSpPr>
            <p:spPr bwMode="auto">
              <a:xfrm>
                <a:off x="5511" y="2427"/>
                <a:ext cx="22" cy="22"/>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42" name="Oval 630"/>
              <p:cNvSpPr>
                <a:spLocks noChangeArrowheads="1"/>
              </p:cNvSpPr>
              <p:nvPr/>
            </p:nvSpPr>
            <p:spPr bwMode="auto">
              <a:xfrm>
                <a:off x="5670" y="2427"/>
                <a:ext cx="22" cy="22"/>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43" name="Rectangle 631"/>
              <p:cNvSpPr>
                <a:spLocks noChangeArrowheads="1"/>
              </p:cNvSpPr>
              <p:nvPr/>
            </p:nvSpPr>
            <p:spPr bwMode="auto">
              <a:xfrm>
                <a:off x="5579" y="2223"/>
                <a:ext cx="23" cy="226"/>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44" name="Oval 632"/>
              <p:cNvSpPr>
                <a:spLocks noChangeArrowheads="1"/>
              </p:cNvSpPr>
              <p:nvPr/>
            </p:nvSpPr>
            <p:spPr bwMode="auto">
              <a:xfrm>
                <a:off x="5579" y="2223"/>
                <a:ext cx="22" cy="22"/>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45" name="Oval 633"/>
              <p:cNvSpPr>
                <a:spLocks noChangeArrowheads="1"/>
              </p:cNvSpPr>
              <p:nvPr/>
            </p:nvSpPr>
            <p:spPr bwMode="auto">
              <a:xfrm>
                <a:off x="5579" y="2427"/>
                <a:ext cx="22" cy="22"/>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1819" name="Group 634"/>
            <p:cNvGrpSpPr>
              <a:grpSpLocks/>
            </p:cNvGrpSpPr>
            <p:nvPr/>
          </p:nvGrpSpPr>
          <p:grpSpPr bwMode="auto">
            <a:xfrm>
              <a:off x="5420" y="1905"/>
              <a:ext cx="363" cy="1021"/>
              <a:chOff x="5420" y="1905"/>
              <a:chExt cx="363" cy="1021"/>
            </a:xfrm>
          </p:grpSpPr>
          <p:sp>
            <p:nvSpPr>
              <p:cNvPr id="31829" name="Line 635"/>
              <p:cNvSpPr>
                <a:spLocks noChangeShapeType="1"/>
              </p:cNvSpPr>
              <p:nvPr/>
            </p:nvSpPr>
            <p:spPr bwMode="auto">
              <a:xfrm>
                <a:off x="5420" y="1905"/>
                <a:ext cx="0" cy="1021"/>
              </a:xfrm>
              <a:prstGeom prst="line">
                <a:avLst/>
              </a:prstGeom>
              <a:noFill/>
              <a:ln w="63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830" name="Line 636"/>
              <p:cNvSpPr>
                <a:spLocks noChangeShapeType="1"/>
              </p:cNvSpPr>
              <p:nvPr/>
            </p:nvSpPr>
            <p:spPr bwMode="auto">
              <a:xfrm>
                <a:off x="5420" y="1905"/>
                <a:ext cx="363" cy="0"/>
              </a:xfrm>
              <a:prstGeom prst="line">
                <a:avLst/>
              </a:prstGeom>
              <a:noFill/>
              <a:ln w="63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831" name="Line 637"/>
              <p:cNvSpPr>
                <a:spLocks noChangeShapeType="1"/>
              </p:cNvSpPr>
              <p:nvPr/>
            </p:nvSpPr>
            <p:spPr bwMode="auto">
              <a:xfrm>
                <a:off x="5783" y="1905"/>
                <a:ext cx="0" cy="1021"/>
              </a:xfrm>
              <a:prstGeom prst="line">
                <a:avLst/>
              </a:prstGeom>
              <a:noFill/>
              <a:ln w="63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832" name="Line 638"/>
              <p:cNvSpPr>
                <a:spLocks noChangeShapeType="1"/>
              </p:cNvSpPr>
              <p:nvPr/>
            </p:nvSpPr>
            <p:spPr bwMode="auto">
              <a:xfrm>
                <a:off x="5420" y="2926"/>
                <a:ext cx="363" cy="0"/>
              </a:xfrm>
              <a:prstGeom prst="line">
                <a:avLst/>
              </a:prstGeom>
              <a:noFill/>
              <a:ln w="63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31820" name="Group 639"/>
            <p:cNvGrpSpPr>
              <a:grpSpLocks/>
            </p:cNvGrpSpPr>
            <p:nvPr/>
          </p:nvGrpSpPr>
          <p:grpSpPr bwMode="auto">
            <a:xfrm>
              <a:off x="5511" y="2744"/>
              <a:ext cx="382" cy="315"/>
              <a:chOff x="5511" y="2744"/>
              <a:chExt cx="382" cy="315"/>
            </a:xfrm>
          </p:grpSpPr>
          <p:sp>
            <p:nvSpPr>
              <p:cNvPr id="31821" name="Rectangle 640"/>
              <p:cNvSpPr>
                <a:spLocks noChangeArrowheads="1"/>
              </p:cNvSpPr>
              <p:nvPr/>
            </p:nvSpPr>
            <p:spPr bwMode="auto">
              <a:xfrm>
                <a:off x="5511" y="2744"/>
                <a:ext cx="23" cy="114"/>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22" name="Rectangle 641"/>
              <p:cNvSpPr>
                <a:spLocks noChangeArrowheads="1"/>
              </p:cNvSpPr>
              <p:nvPr/>
            </p:nvSpPr>
            <p:spPr bwMode="auto">
              <a:xfrm>
                <a:off x="5670" y="2744"/>
                <a:ext cx="23" cy="114"/>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23" name="Rectangle 642"/>
              <p:cNvSpPr>
                <a:spLocks noChangeArrowheads="1"/>
              </p:cNvSpPr>
              <p:nvPr/>
            </p:nvSpPr>
            <p:spPr bwMode="auto">
              <a:xfrm>
                <a:off x="5511" y="2835"/>
                <a:ext cx="181" cy="23"/>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24" name="Oval 643"/>
              <p:cNvSpPr>
                <a:spLocks noChangeArrowheads="1"/>
              </p:cNvSpPr>
              <p:nvPr/>
            </p:nvSpPr>
            <p:spPr bwMode="auto">
              <a:xfrm>
                <a:off x="5511" y="2835"/>
                <a:ext cx="23" cy="23"/>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25" name="Oval 644"/>
              <p:cNvSpPr>
                <a:spLocks noChangeArrowheads="1"/>
              </p:cNvSpPr>
              <p:nvPr/>
            </p:nvSpPr>
            <p:spPr bwMode="auto">
              <a:xfrm>
                <a:off x="5670" y="2835"/>
                <a:ext cx="23" cy="23"/>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26" name="Rectangle 645"/>
              <p:cNvSpPr>
                <a:spLocks noChangeArrowheads="1"/>
              </p:cNvSpPr>
              <p:nvPr/>
            </p:nvSpPr>
            <p:spPr bwMode="auto">
              <a:xfrm>
                <a:off x="5579" y="2835"/>
                <a:ext cx="23" cy="159"/>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27" name="AutoShape 646"/>
              <p:cNvSpPr>
                <a:spLocks noChangeArrowheads="1"/>
              </p:cNvSpPr>
              <p:nvPr/>
            </p:nvSpPr>
            <p:spPr bwMode="auto">
              <a:xfrm rot="6643533">
                <a:off x="5711" y="2878"/>
                <a:ext cx="45" cy="3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800 w 21600"/>
                  <a:gd name="T13" fmla="*/ 4619 h 21600"/>
                  <a:gd name="T14" fmla="*/ 16800 w 21600"/>
                  <a:gd name="T15" fmla="*/ 16981 h 21600"/>
                </a:gdLst>
                <a:ahLst/>
                <a:cxnLst>
                  <a:cxn ang="T8">
                    <a:pos x="T0" y="T1"/>
                  </a:cxn>
                  <a:cxn ang="T9">
                    <a:pos x="T2" y="T3"/>
                  </a:cxn>
                  <a:cxn ang="T10">
                    <a:pos x="T4" y="T5"/>
                  </a:cxn>
                  <a:cxn ang="T11">
                    <a:pos x="T6" y="T7"/>
                  </a:cxn>
                </a:cxnLst>
                <a:rect l="T12" t="T13" r="T14" b="T15"/>
                <a:pathLst>
                  <a:path w="21600" h="21600">
                    <a:moveTo>
                      <a:pt x="0" y="0"/>
                    </a:moveTo>
                    <a:lnTo>
                      <a:pt x="5619" y="21600"/>
                    </a:lnTo>
                    <a:lnTo>
                      <a:pt x="15981" y="21600"/>
                    </a:lnTo>
                    <a:lnTo>
                      <a:pt x="21600" y="0"/>
                    </a:lnTo>
                    <a:lnTo>
                      <a:pt x="0" y="0"/>
                    </a:lnTo>
                    <a:close/>
                  </a:path>
                </a:pathLst>
              </a:cu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28" name="Oval 647"/>
              <p:cNvSpPr>
                <a:spLocks noChangeArrowheads="1"/>
              </p:cNvSpPr>
              <p:nvPr/>
            </p:nvSpPr>
            <p:spPr bwMode="auto">
              <a:xfrm>
                <a:off x="5579" y="2971"/>
                <a:ext cx="23" cy="23"/>
              </a:xfrm>
              <a:prstGeom prst="ellipse">
                <a:avLst/>
              </a:prstGeom>
              <a:solidFill>
                <a:srgbClr val="00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31764" name="Group 657"/>
          <p:cNvGrpSpPr>
            <a:grpSpLocks/>
          </p:cNvGrpSpPr>
          <p:nvPr/>
        </p:nvGrpSpPr>
        <p:grpSpPr bwMode="auto">
          <a:xfrm>
            <a:off x="7086600" y="1268413"/>
            <a:ext cx="360363" cy="261937"/>
            <a:chOff x="4921" y="839"/>
            <a:chExt cx="250" cy="173"/>
          </a:xfrm>
        </p:grpSpPr>
        <p:sp>
          <p:nvSpPr>
            <p:cNvPr id="31813" name="Rectangle 650"/>
            <p:cNvSpPr>
              <a:spLocks noChangeArrowheads="1"/>
            </p:cNvSpPr>
            <p:nvPr/>
          </p:nvSpPr>
          <p:spPr bwMode="auto">
            <a:xfrm>
              <a:off x="4921" y="839"/>
              <a:ext cx="46" cy="17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14" name="Oval 652"/>
            <p:cNvSpPr>
              <a:spLocks noChangeArrowheads="1"/>
            </p:cNvSpPr>
            <p:nvPr/>
          </p:nvSpPr>
          <p:spPr bwMode="auto">
            <a:xfrm>
              <a:off x="4921" y="839"/>
              <a:ext cx="46" cy="4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15" name="Rectangle 655"/>
            <p:cNvSpPr>
              <a:spLocks noChangeArrowheads="1"/>
            </p:cNvSpPr>
            <p:nvPr/>
          </p:nvSpPr>
          <p:spPr bwMode="auto">
            <a:xfrm>
              <a:off x="5125" y="839"/>
              <a:ext cx="46" cy="17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16" name="Oval 656"/>
            <p:cNvSpPr>
              <a:spLocks noChangeArrowheads="1"/>
            </p:cNvSpPr>
            <p:nvPr/>
          </p:nvSpPr>
          <p:spPr bwMode="auto">
            <a:xfrm>
              <a:off x="5125" y="839"/>
              <a:ext cx="46" cy="46"/>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1765" name="AutoShape 658"/>
          <p:cNvSpPr>
            <a:spLocks noChangeArrowheads="1"/>
          </p:cNvSpPr>
          <p:nvPr/>
        </p:nvSpPr>
        <p:spPr bwMode="auto">
          <a:xfrm>
            <a:off x="7935913" y="3668713"/>
            <a:ext cx="327025" cy="136525"/>
          </a:xfrm>
          <a:prstGeom prst="rightArrow">
            <a:avLst>
              <a:gd name="adj1" fmla="val 50000"/>
              <a:gd name="adj2" fmla="val 62878"/>
            </a:avLst>
          </a:prstGeom>
          <a:solidFill>
            <a:srgbClr val="9933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1766" name="Text Box 659"/>
          <p:cNvSpPr txBox="1">
            <a:spLocks noChangeArrowheads="1"/>
          </p:cNvSpPr>
          <p:nvPr/>
        </p:nvSpPr>
        <p:spPr bwMode="auto">
          <a:xfrm>
            <a:off x="8262938" y="3567113"/>
            <a:ext cx="88106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Alimentation four</a:t>
            </a:r>
          </a:p>
        </p:txBody>
      </p:sp>
      <p:sp>
        <p:nvSpPr>
          <p:cNvPr id="31767" name="AutoShape 660"/>
          <p:cNvSpPr>
            <a:spLocks noChangeArrowheads="1"/>
          </p:cNvSpPr>
          <p:nvPr/>
        </p:nvSpPr>
        <p:spPr bwMode="auto">
          <a:xfrm rot="5426755" flipV="1">
            <a:off x="7373938" y="2265363"/>
            <a:ext cx="273050" cy="63500"/>
          </a:xfrm>
          <a:prstGeom prst="rightArrow">
            <a:avLst>
              <a:gd name="adj1" fmla="val 50000"/>
              <a:gd name="adj2" fmla="val 102384"/>
            </a:avLst>
          </a:prstGeom>
          <a:solidFill>
            <a:srgbClr val="8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1768" name="Text Box 661"/>
          <p:cNvSpPr txBox="1">
            <a:spLocks noChangeArrowheads="1"/>
          </p:cNvSpPr>
          <p:nvPr/>
        </p:nvSpPr>
        <p:spPr bwMode="auto">
          <a:xfrm>
            <a:off x="6761163" y="925513"/>
            <a:ext cx="979487"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Réchauffeur</a:t>
            </a:r>
          </a:p>
        </p:txBody>
      </p:sp>
      <p:grpSp>
        <p:nvGrpSpPr>
          <p:cNvPr id="31769" name="Group 665"/>
          <p:cNvGrpSpPr>
            <a:grpSpLocks/>
          </p:cNvGrpSpPr>
          <p:nvPr/>
        </p:nvGrpSpPr>
        <p:grpSpPr bwMode="auto">
          <a:xfrm>
            <a:off x="620713" y="1987550"/>
            <a:ext cx="1403350" cy="1716088"/>
            <a:chOff x="431" y="1315"/>
            <a:chExt cx="975" cy="1135"/>
          </a:xfrm>
        </p:grpSpPr>
        <p:sp>
          <p:nvSpPr>
            <p:cNvPr id="31804" name="Rectangle 412"/>
            <p:cNvSpPr>
              <a:spLocks noChangeArrowheads="1"/>
            </p:cNvSpPr>
            <p:nvPr/>
          </p:nvSpPr>
          <p:spPr bwMode="auto">
            <a:xfrm>
              <a:off x="431" y="2337"/>
              <a:ext cx="45" cy="89"/>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05" name="Rectangle 413"/>
            <p:cNvSpPr>
              <a:spLocks noChangeArrowheads="1"/>
            </p:cNvSpPr>
            <p:nvPr/>
          </p:nvSpPr>
          <p:spPr bwMode="auto">
            <a:xfrm>
              <a:off x="431" y="2404"/>
              <a:ext cx="451" cy="46"/>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06" name="Rectangle 414"/>
            <p:cNvSpPr>
              <a:spLocks noChangeArrowheads="1"/>
            </p:cNvSpPr>
            <p:nvPr/>
          </p:nvSpPr>
          <p:spPr bwMode="auto">
            <a:xfrm>
              <a:off x="862" y="1315"/>
              <a:ext cx="45" cy="113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07" name="Rectangle 415"/>
            <p:cNvSpPr>
              <a:spLocks noChangeArrowheads="1"/>
            </p:cNvSpPr>
            <p:nvPr/>
          </p:nvSpPr>
          <p:spPr bwMode="auto">
            <a:xfrm>
              <a:off x="862" y="1315"/>
              <a:ext cx="502" cy="46"/>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08" name="Rectangle 416"/>
            <p:cNvSpPr>
              <a:spLocks noChangeArrowheads="1"/>
            </p:cNvSpPr>
            <p:nvPr/>
          </p:nvSpPr>
          <p:spPr bwMode="auto">
            <a:xfrm>
              <a:off x="1364" y="1315"/>
              <a:ext cx="42" cy="88"/>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09" name="Oval 423"/>
            <p:cNvSpPr>
              <a:spLocks noChangeArrowheads="1"/>
            </p:cNvSpPr>
            <p:nvPr/>
          </p:nvSpPr>
          <p:spPr bwMode="auto">
            <a:xfrm>
              <a:off x="862" y="2403"/>
              <a:ext cx="45" cy="4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10" name="Oval 662"/>
            <p:cNvSpPr>
              <a:spLocks noChangeArrowheads="1"/>
            </p:cNvSpPr>
            <p:nvPr/>
          </p:nvSpPr>
          <p:spPr bwMode="auto">
            <a:xfrm>
              <a:off x="862" y="1315"/>
              <a:ext cx="45" cy="4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11" name="Oval 663"/>
            <p:cNvSpPr>
              <a:spLocks noChangeArrowheads="1"/>
            </p:cNvSpPr>
            <p:nvPr/>
          </p:nvSpPr>
          <p:spPr bwMode="auto">
            <a:xfrm>
              <a:off x="1361" y="1315"/>
              <a:ext cx="45" cy="4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12" name="Oval 664"/>
            <p:cNvSpPr>
              <a:spLocks noChangeArrowheads="1"/>
            </p:cNvSpPr>
            <p:nvPr/>
          </p:nvSpPr>
          <p:spPr bwMode="auto">
            <a:xfrm>
              <a:off x="431" y="2404"/>
              <a:ext cx="45" cy="4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1770" name="AutoShape 667"/>
          <p:cNvSpPr>
            <a:spLocks noChangeArrowheads="1"/>
          </p:cNvSpPr>
          <p:nvPr/>
        </p:nvSpPr>
        <p:spPr bwMode="auto">
          <a:xfrm rot="-128755">
            <a:off x="4735513" y="1130300"/>
            <a:ext cx="128587" cy="69850"/>
          </a:xfrm>
          <a:prstGeom prst="rightArrow">
            <a:avLst>
              <a:gd name="adj1" fmla="val 50000"/>
              <a:gd name="adj2" fmla="val 48324"/>
            </a:avLst>
          </a:prstGeom>
          <a:solidFill>
            <a:srgbClr val="8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1771" name="Text Box 668"/>
          <p:cNvSpPr txBox="1">
            <a:spLocks noChangeArrowheads="1"/>
          </p:cNvSpPr>
          <p:nvPr/>
        </p:nvSpPr>
        <p:spPr bwMode="auto">
          <a:xfrm>
            <a:off x="6826250" y="4286250"/>
            <a:ext cx="2217738" cy="617538"/>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33332" rIns="16666" bIns="33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i="1" u="sng">
                <a:latin typeface="Arial" charset="0"/>
              </a:rPr>
              <a:t>Moteurs Electriques</a:t>
            </a:r>
          </a:p>
          <a:p>
            <a:pPr eaLnBrk="1" hangingPunct="1">
              <a:spcBef>
                <a:spcPct val="50000"/>
              </a:spcBef>
            </a:pPr>
            <a:r>
              <a:rPr lang="fr-FR" sz="900">
                <a:latin typeface="Arial" charset="0"/>
              </a:rPr>
              <a:t>Paliers:   </a:t>
            </a:r>
            <a:r>
              <a:rPr lang="fr-FR" sz="900" b="1">
                <a:solidFill>
                  <a:srgbClr val="CCFF33"/>
                </a:solidFill>
                <a:latin typeface="Arial" charset="0"/>
              </a:rPr>
              <a:t>FORMULA MS</a:t>
            </a:r>
          </a:p>
          <a:p>
            <a:pPr eaLnBrk="1" hangingPunct="1">
              <a:spcBef>
                <a:spcPct val="25000"/>
              </a:spcBef>
            </a:pPr>
            <a:r>
              <a:rPr lang="fr-FR" sz="900" b="1">
                <a:solidFill>
                  <a:schemeClr val="accent2"/>
                </a:solidFill>
                <a:latin typeface="Arial" charset="0"/>
              </a:rPr>
              <a:t>               </a:t>
            </a:r>
            <a:r>
              <a:rPr lang="fr-FR" sz="900" b="1">
                <a:solidFill>
                  <a:srgbClr val="CCFF33"/>
                </a:solidFill>
                <a:latin typeface="Arial" charset="0"/>
              </a:rPr>
              <a:t>EXTRA STABIL EP 2</a:t>
            </a:r>
          </a:p>
        </p:txBody>
      </p:sp>
      <p:sp>
        <p:nvSpPr>
          <p:cNvPr id="31772" name="Text Box 669"/>
          <p:cNvSpPr txBox="1">
            <a:spLocks noChangeArrowheads="1"/>
          </p:cNvSpPr>
          <p:nvPr/>
        </p:nvSpPr>
        <p:spPr bwMode="auto">
          <a:xfrm>
            <a:off x="2416175" y="3052763"/>
            <a:ext cx="1306513"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Broyeur à cru</a:t>
            </a:r>
          </a:p>
        </p:txBody>
      </p:sp>
      <p:grpSp>
        <p:nvGrpSpPr>
          <p:cNvPr id="31773" name="Group 670"/>
          <p:cNvGrpSpPr>
            <a:grpSpLocks/>
          </p:cNvGrpSpPr>
          <p:nvPr/>
        </p:nvGrpSpPr>
        <p:grpSpPr bwMode="auto">
          <a:xfrm>
            <a:off x="4930775" y="1371600"/>
            <a:ext cx="784225" cy="2125663"/>
            <a:chOff x="4649" y="998"/>
            <a:chExt cx="522" cy="1406"/>
          </a:xfrm>
        </p:grpSpPr>
        <p:sp>
          <p:nvSpPr>
            <p:cNvPr id="31801" name="Rectangle 671"/>
            <p:cNvSpPr>
              <a:spLocks noChangeArrowheads="1"/>
            </p:cNvSpPr>
            <p:nvPr/>
          </p:nvSpPr>
          <p:spPr bwMode="auto">
            <a:xfrm>
              <a:off x="4649" y="998"/>
              <a:ext cx="522" cy="1179"/>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02" name="AutoShape 672"/>
            <p:cNvSpPr>
              <a:spLocks noChangeArrowheads="1"/>
            </p:cNvSpPr>
            <p:nvPr/>
          </p:nvSpPr>
          <p:spPr bwMode="auto">
            <a:xfrm>
              <a:off x="4649" y="2177"/>
              <a:ext cx="522" cy="18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83 w 21600"/>
                <a:gd name="T13" fmla="*/ 6053 h 21600"/>
                <a:gd name="T14" fmla="*/ 15517 w 21600"/>
                <a:gd name="T15" fmla="*/ 15547 h 21600"/>
              </a:gdLst>
              <a:ahLst/>
              <a:cxnLst>
                <a:cxn ang="T8">
                  <a:pos x="T0" y="T1"/>
                </a:cxn>
                <a:cxn ang="T9">
                  <a:pos x="T2" y="T3"/>
                </a:cxn>
                <a:cxn ang="T10">
                  <a:pos x="T4" y="T5"/>
                </a:cxn>
                <a:cxn ang="T11">
                  <a:pos x="T6" y="T7"/>
                </a:cxn>
              </a:cxnLst>
              <a:rect l="T12" t="T13" r="T14" b="T15"/>
              <a:pathLst>
                <a:path w="21600" h="21600">
                  <a:moveTo>
                    <a:pt x="0" y="0"/>
                  </a:moveTo>
                  <a:lnTo>
                    <a:pt x="8566" y="21600"/>
                  </a:lnTo>
                  <a:lnTo>
                    <a:pt x="13034" y="21600"/>
                  </a:lnTo>
                  <a:lnTo>
                    <a:pt x="21600" y="0"/>
                  </a:lnTo>
                  <a:lnTo>
                    <a:pt x="0" y="0"/>
                  </a:lnTo>
                  <a:close/>
                </a:path>
              </a:pathLst>
            </a:cu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03" name="Rectangle 673"/>
            <p:cNvSpPr>
              <a:spLocks noChangeArrowheads="1"/>
            </p:cNvSpPr>
            <p:nvPr/>
          </p:nvSpPr>
          <p:spPr bwMode="auto">
            <a:xfrm>
              <a:off x="4853" y="2359"/>
              <a:ext cx="114" cy="45"/>
            </a:xfrm>
            <a:prstGeom prst="rect">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1774" name="Text Box 674"/>
          <p:cNvSpPr txBox="1">
            <a:spLocks noChangeArrowheads="1"/>
          </p:cNvSpPr>
          <p:nvPr/>
        </p:nvSpPr>
        <p:spPr bwMode="auto">
          <a:xfrm>
            <a:off x="4930775" y="1817688"/>
            <a:ext cx="7493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Silo</a:t>
            </a:r>
          </a:p>
          <a:p>
            <a:pPr algn="ctr" eaLnBrk="1" hangingPunct="1">
              <a:spcBef>
                <a:spcPct val="50000"/>
              </a:spcBef>
            </a:pPr>
            <a:r>
              <a:rPr lang="fr-FR" sz="1100" b="1">
                <a:latin typeface="Arial" charset="0"/>
              </a:rPr>
              <a:t>à cru</a:t>
            </a:r>
          </a:p>
        </p:txBody>
      </p:sp>
      <p:sp>
        <p:nvSpPr>
          <p:cNvPr id="31775" name="Text Box 675"/>
          <p:cNvSpPr txBox="1">
            <a:spLocks noChangeArrowheads="1"/>
          </p:cNvSpPr>
          <p:nvPr/>
        </p:nvSpPr>
        <p:spPr bwMode="auto">
          <a:xfrm>
            <a:off x="6858000" y="5246688"/>
            <a:ext cx="2187575" cy="409575"/>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33332" rIns="16666" bIns="33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i="1" u="sng">
                <a:latin typeface="Arial" charset="0"/>
              </a:rPr>
              <a:t>Ventilateurs</a:t>
            </a:r>
          </a:p>
          <a:p>
            <a:pPr algn="ctr" eaLnBrk="1" hangingPunct="1">
              <a:spcBef>
                <a:spcPct val="25000"/>
              </a:spcBef>
            </a:pPr>
            <a:r>
              <a:rPr lang="fr-FR" sz="900">
                <a:latin typeface="Arial" charset="0"/>
              </a:rPr>
              <a:t>Paliers: </a:t>
            </a:r>
            <a:r>
              <a:rPr lang="fr-FR" sz="900" b="1">
                <a:solidFill>
                  <a:srgbClr val="CCFF33"/>
                </a:solidFill>
                <a:latin typeface="Arial" charset="0"/>
              </a:rPr>
              <a:t>THERMEX 1337 EP2</a:t>
            </a:r>
          </a:p>
        </p:txBody>
      </p:sp>
      <p:sp>
        <p:nvSpPr>
          <p:cNvPr id="31776" name="Line 680"/>
          <p:cNvSpPr>
            <a:spLocks noChangeShapeType="1"/>
          </p:cNvSpPr>
          <p:nvPr/>
        </p:nvSpPr>
        <p:spPr bwMode="auto">
          <a:xfrm flipH="1" flipV="1">
            <a:off x="2776538" y="1714500"/>
            <a:ext cx="260350" cy="1303338"/>
          </a:xfrm>
          <a:prstGeom prst="line">
            <a:avLst/>
          </a:prstGeom>
          <a:noFill/>
          <a:ln w="3810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1777" name="Rectangle 683"/>
          <p:cNvSpPr>
            <a:spLocks noChangeArrowheads="1"/>
          </p:cNvSpPr>
          <p:nvPr/>
        </p:nvSpPr>
        <p:spPr bwMode="auto">
          <a:xfrm>
            <a:off x="1265238" y="0"/>
            <a:ext cx="6899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30" tIns="45065" rIns="90130" bIns="45065" anchor="ctr"/>
          <a:lstStyle/>
          <a:p>
            <a:pPr algn="ctr" defTabSz="893763"/>
            <a:r>
              <a:rPr lang="fr-FR" sz="3000" b="1" dirty="0">
                <a:solidFill>
                  <a:srgbClr val="FFFF00"/>
                </a:solidFill>
                <a:ea typeface="Arial Unicode MS" pitchFamily="34" charset="-128"/>
                <a:cs typeface="Arial" charset="0"/>
              </a:rPr>
              <a:t>La cimenterie</a:t>
            </a:r>
          </a:p>
        </p:txBody>
      </p:sp>
      <p:sp>
        <p:nvSpPr>
          <p:cNvPr id="31778" name="Oval 686"/>
          <p:cNvSpPr>
            <a:spLocks noChangeArrowheads="1"/>
          </p:cNvSpPr>
          <p:nvPr/>
        </p:nvSpPr>
        <p:spPr bwMode="auto">
          <a:xfrm>
            <a:off x="195263" y="2752725"/>
            <a:ext cx="850900" cy="538163"/>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1779" name="Rectangle 687"/>
          <p:cNvSpPr>
            <a:spLocks noChangeArrowheads="1"/>
          </p:cNvSpPr>
          <p:nvPr/>
        </p:nvSpPr>
        <p:spPr bwMode="auto">
          <a:xfrm>
            <a:off x="195263" y="2947988"/>
            <a:ext cx="850900" cy="5842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1780" name="Text Box 688"/>
          <p:cNvSpPr txBox="1">
            <a:spLocks noChangeArrowheads="1"/>
          </p:cNvSpPr>
          <p:nvPr/>
        </p:nvSpPr>
        <p:spPr bwMode="auto">
          <a:xfrm>
            <a:off x="260350" y="3017838"/>
            <a:ext cx="719138"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700">
                <a:latin typeface="Arial" charset="0"/>
              </a:rPr>
              <a:t>Stockage Matière première</a:t>
            </a:r>
            <a:endParaRPr lang="fr-FR" sz="700" baseline="30000">
              <a:latin typeface="Arial" charset="0"/>
            </a:endParaRPr>
          </a:p>
        </p:txBody>
      </p:sp>
      <p:grpSp>
        <p:nvGrpSpPr>
          <p:cNvPr id="31781" name="Group 690"/>
          <p:cNvGrpSpPr>
            <a:grpSpLocks/>
          </p:cNvGrpSpPr>
          <p:nvPr/>
        </p:nvGrpSpPr>
        <p:grpSpPr bwMode="auto">
          <a:xfrm>
            <a:off x="6923088" y="5281613"/>
            <a:ext cx="228600" cy="239712"/>
            <a:chOff x="2222" y="2245"/>
            <a:chExt cx="1112" cy="1112"/>
          </a:xfrm>
        </p:grpSpPr>
        <p:sp>
          <p:nvSpPr>
            <p:cNvPr id="31791" name="Oval 691"/>
            <p:cNvSpPr>
              <a:spLocks noChangeArrowheads="1"/>
            </p:cNvSpPr>
            <p:nvPr/>
          </p:nvSpPr>
          <p:spPr bwMode="auto">
            <a:xfrm>
              <a:off x="2222" y="2245"/>
              <a:ext cx="1112" cy="1112"/>
            </a:xfrm>
            <a:prstGeom prst="ellipse">
              <a:avLst/>
            </a:prstGeom>
            <a:solidFill>
              <a:schemeClr val="accent1">
                <a:alpha val="0"/>
              </a:schemeClr>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792" name="Oval 692"/>
            <p:cNvSpPr>
              <a:spLocks noChangeArrowheads="1"/>
            </p:cNvSpPr>
            <p:nvPr/>
          </p:nvSpPr>
          <p:spPr bwMode="auto">
            <a:xfrm>
              <a:off x="2721" y="2245"/>
              <a:ext cx="91" cy="567"/>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793" name="Oval 693"/>
            <p:cNvSpPr>
              <a:spLocks noChangeArrowheads="1"/>
            </p:cNvSpPr>
            <p:nvPr/>
          </p:nvSpPr>
          <p:spPr bwMode="auto">
            <a:xfrm>
              <a:off x="2721" y="2790"/>
              <a:ext cx="91" cy="567"/>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794" name="Oval 694"/>
            <p:cNvSpPr>
              <a:spLocks noChangeArrowheads="1"/>
            </p:cNvSpPr>
            <p:nvPr/>
          </p:nvSpPr>
          <p:spPr bwMode="auto">
            <a:xfrm>
              <a:off x="2789" y="2744"/>
              <a:ext cx="544" cy="91"/>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795" name="Oval 695"/>
            <p:cNvSpPr>
              <a:spLocks noChangeArrowheads="1"/>
            </p:cNvSpPr>
            <p:nvPr/>
          </p:nvSpPr>
          <p:spPr bwMode="auto">
            <a:xfrm>
              <a:off x="2222" y="2744"/>
              <a:ext cx="544" cy="91"/>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796" name="Oval 696"/>
            <p:cNvSpPr>
              <a:spLocks noChangeArrowheads="1"/>
            </p:cNvSpPr>
            <p:nvPr/>
          </p:nvSpPr>
          <p:spPr bwMode="auto">
            <a:xfrm rot="-2543160">
              <a:off x="2699" y="2546"/>
              <a:ext cx="546" cy="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797" name="Oval 697"/>
            <p:cNvSpPr>
              <a:spLocks noChangeArrowheads="1"/>
            </p:cNvSpPr>
            <p:nvPr/>
          </p:nvSpPr>
          <p:spPr bwMode="auto">
            <a:xfrm rot="-2543160">
              <a:off x="2290" y="2948"/>
              <a:ext cx="546" cy="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798" name="Oval 698"/>
            <p:cNvSpPr>
              <a:spLocks noChangeArrowheads="1"/>
            </p:cNvSpPr>
            <p:nvPr/>
          </p:nvSpPr>
          <p:spPr bwMode="auto">
            <a:xfrm rot="2552064">
              <a:off x="2290" y="2563"/>
              <a:ext cx="546" cy="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799" name="Oval 699"/>
            <p:cNvSpPr>
              <a:spLocks noChangeArrowheads="1"/>
            </p:cNvSpPr>
            <p:nvPr/>
          </p:nvSpPr>
          <p:spPr bwMode="auto">
            <a:xfrm rot="2552064">
              <a:off x="2699" y="2926"/>
              <a:ext cx="546" cy="92"/>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800" name="Oval 700"/>
            <p:cNvSpPr>
              <a:spLocks noChangeArrowheads="1"/>
            </p:cNvSpPr>
            <p:nvPr/>
          </p:nvSpPr>
          <p:spPr bwMode="auto">
            <a:xfrm>
              <a:off x="2676" y="2699"/>
              <a:ext cx="181" cy="181"/>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1782" name="Group 701"/>
          <p:cNvGrpSpPr>
            <a:grpSpLocks/>
          </p:cNvGrpSpPr>
          <p:nvPr/>
        </p:nvGrpSpPr>
        <p:grpSpPr bwMode="auto">
          <a:xfrm>
            <a:off x="6858000" y="4321175"/>
            <a:ext cx="295275" cy="187325"/>
            <a:chOff x="1973" y="1247"/>
            <a:chExt cx="703" cy="427"/>
          </a:xfrm>
        </p:grpSpPr>
        <p:grpSp>
          <p:nvGrpSpPr>
            <p:cNvPr id="31783" name="Group 702"/>
            <p:cNvGrpSpPr>
              <a:grpSpLocks/>
            </p:cNvGrpSpPr>
            <p:nvPr/>
          </p:nvGrpSpPr>
          <p:grpSpPr bwMode="auto">
            <a:xfrm>
              <a:off x="2096" y="1247"/>
              <a:ext cx="580" cy="366"/>
              <a:chOff x="1406" y="1043"/>
              <a:chExt cx="431" cy="272"/>
            </a:xfrm>
          </p:grpSpPr>
          <p:sp>
            <p:nvSpPr>
              <p:cNvPr id="31787" name="AutoShape 703"/>
              <p:cNvSpPr>
                <a:spLocks noChangeArrowheads="1"/>
              </p:cNvSpPr>
              <p:nvPr/>
            </p:nvSpPr>
            <p:spPr bwMode="auto">
              <a:xfrm>
                <a:off x="1406" y="1066"/>
                <a:ext cx="431" cy="249"/>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788" name="Line 704"/>
              <p:cNvSpPr>
                <a:spLocks noChangeShapeType="1"/>
              </p:cNvSpPr>
              <p:nvPr/>
            </p:nvSpPr>
            <p:spPr bwMode="auto">
              <a:xfrm>
                <a:off x="1451" y="1066"/>
                <a:ext cx="0" cy="24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789" name="Line 705"/>
              <p:cNvSpPr>
                <a:spLocks noChangeShapeType="1"/>
              </p:cNvSpPr>
              <p:nvPr/>
            </p:nvSpPr>
            <p:spPr bwMode="auto">
              <a:xfrm>
                <a:off x="1792" y="1066"/>
                <a:ext cx="0" cy="24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790" name="Rectangle 706"/>
              <p:cNvSpPr>
                <a:spLocks noChangeArrowheads="1"/>
              </p:cNvSpPr>
              <p:nvPr/>
            </p:nvSpPr>
            <p:spPr bwMode="auto">
              <a:xfrm>
                <a:off x="1565" y="1043"/>
                <a:ext cx="91" cy="4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1784" name="Rectangle 707"/>
            <p:cNvSpPr>
              <a:spLocks noChangeArrowheads="1"/>
            </p:cNvSpPr>
            <p:nvPr/>
          </p:nvSpPr>
          <p:spPr bwMode="auto">
            <a:xfrm>
              <a:off x="1973" y="1429"/>
              <a:ext cx="123" cy="6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785" name="AutoShape 708"/>
            <p:cNvSpPr>
              <a:spLocks noChangeArrowheads="1"/>
            </p:cNvSpPr>
            <p:nvPr/>
          </p:nvSpPr>
          <p:spPr bwMode="auto">
            <a:xfrm rot="10800000">
              <a:off x="2127" y="1613"/>
              <a:ext cx="12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26 w 21600"/>
                <a:gd name="T13" fmla="*/ 4603 h 21600"/>
                <a:gd name="T14" fmla="*/ 17174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786" name="AutoShape 709"/>
            <p:cNvSpPr>
              <a:spLocks noChangeArrowheads="1"/>
            </p:cNvSpPr>
            <p:nvPr/>
          </p:nvSpPr>
          <p:spPr bwMode="auto">
            <a:xfrm rot="10800000">
              <a:off x="2524" y="1613"/>
              <a:ext cx="122" cy="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26 w 21600"/>
                <a:gd name="T13" fmla="*/ 4603 h 21600"/>
                <a:gd name="T14" fmla="*/ 17174 w 21600"/>
                <a:gd name="T15" fmla="*/ 169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5" name="Object 5"/>
          <p:cNvGraphicFramePr>
            <a:graphicFrameLocks noGrp="1" noChangeAspect="1"/>
          </p:cNvGraphicFramePr>
          <p:nvPr>
            <p:ph idx="1"/>
          </p:nvPr>
        </p:nvGraphicFramePr>
        <p:xfrm>
          <a:off x="530225" y="4200525"/>
          <a:ext cx="812800" cy="1798638"/>
        </p:xfrm>
        <a:graphic>
          <a:graphicData uri="http://schemas.openxmlformats.org/presentationml/2006/ole">
            <mc:AlternateContent xmlns:mc="http://schemas.openxmlformats.org/markup-compatibility/2006">
              <mc:Choice xmlns:v="urn:schemas-microsoft-com:vml" Requires="v">
                <p:oleObj spid="_x0000_s7181" name="Graphique" r:id="rId4" imgW="1371570" imgH="2181333" progId="MSGraph.Chart.8">
                  <p:embed followColorScheme="full"/>
                </p:oleObj>
              </mc:Choice>
              <mc:Fallback>
                <p:oleObj name="Graphique" r:id="rId4" imgW="1371570" imgH="2181333" progId="MSGraph.Chart.8">
                  <p:embed followColorScheme="full"/>
                  <p:pic>
                    <p:nvPicPr>
                      <p:cNvPr id="0" name=""/>
                      <p:cNvPicPr>
                        <a:picLocks noChangeAspect="1" noChangeArrowheads="1"/>
                      </p:cNvPicPr>
                      <p:nvPr/>
                    </p:nvPicPr>
                    <p:blipFill>
                      <a:blip r:embed="rId5"/>
                      <a:srcRect/>
                      <a:stretch>
                        <a:fillRect/>
                      </a:stretch>
                    </p:blipFill>
                    <p:spPr bwMode="auto">
                      <a:xfrm>
                        <a:off x="530225" y="4200525"/>
                        <a:ext cx="812800" cy="179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7586" name="Rectangle 2"/>
          <p:cNvSpPr>
            <a:spLocks noGrp="1" noChangeArrowheads="1"/>
          </p:cNvSpPr>
          <p:nvPr>
            <p:ph type="title"/>
          </p:nvPr>
        </p:nvSpPr>
        <p:spPr/>
        <p:txBody>
          <a:bodyPr lIns="92075" tIns="46038" rIns="92075" bIns="46038"/>
          <a:lstStyle/>
          <a:p>
            <a:pPr eaLnBrk="1" hangingPunct="1">
              <a:defRPr/>
            </a:pPr>
            <a:r>
              <a:rPr lang="fr-FR" sz="3200" dirty="0" smtClean="0"/>
              <a:t/>
            </a:r>
            <a:br>
              <a:rPr lang="fr-FR" sz="3200" dirty="0" smtClean="0"/>
            </a:br>
            <a:endParaRPr lang="fr-FR" sz="3200" dirty="0" smtClean="0"/>
          </a:p>
        </p:txBody>
      </p:sp>
      <p:sp>
        <p:nvSpPr>
          <p:cNvPr id="5123" name="Rectangle 3"/>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solidFill>
                  <a:prstClr val="white"/>
                </a:solidFill>
                <a:latin typeface="Verdana" pitchFamily="34" charset="0"/>
              </a:rPr>
              <a:t> </a:t>
            </a:r>
          </a:p>
        </p:txBody>
      </p:sp>
      <p:sp>
        <p:nvSpPr>
          <p:cNvPr id="5124"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solidFill>
                <a:prstClr val="white"/>
              </a:solidFill>
              <a:latin typeface="Verdana" pitchFamily="34" charset="0"/>
            </a:endParaRPr>
          </a:p>
          <a:p>
            <a:pPr eaLnBrk="0" hangingPunct="0">
              <a:spcBef>
                <a:spcPct val="50000"/>
              </a:spcBef>
            </a:pPr>
            <a:endParaRPr lang="fr-FR" sz="2400">
              <a:solidFill>
                <a:prstClr val="white"/>
              </a:solidFill>
              <a:latin typeface="Verdana" pitchFamily="34" charset="0"/>
            </a:endParaRPr>
          </a:p>
        </p:txBody>
      </p:sp>
      <p:sp>
        <p:nvSpPr>
          <p:cNvPr id="5126" name="Rectangle 6"/>
          <p:cNvSpPr>
            <a:spLocks noChangeArrowheads="1"/>
          </p:cNvSpPr>
          <p:nvPr/>
        </p:nvSpPr>
        <p:spPr bwMode="auto">
          <a:xfrm>
            <a:off x="468312" y="1412875"/>
            <a:ext cx="8675687" cy="535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Bef>
                <a:spcPct val="50000"/>
              </a:spcBef>
            </a:pPr>
            <a:r>
              <a:rPr lang="fr-FR" sz="2400" b="1" dirty="0">
                <a:solidFill>
                  <a:srgbClr val="FFFF00"/>
                </a:solidFill>
                <a:latin typeface="Arial" charset="0"/>
                <a:cs typeface="Arial" charset="0"/>
              </a:rPr>
              <a:t>Avantages</a:t>
            </a:r>
          </a:p>
          <a:p>
            <a:pPr eaLnBrk="0" hangingPunct="0">
              <a:spcBef>
                <a:spcPct val="50000"/>
              </a:spcBef>
              <a:buFontTx/>
              <a:buChar char="-"/>
            </a:pPr>
            <a:r>
              <a:rPr lang="fr-FR" sz="2000" dirty="0">
                <a:solidFill>
                  <a:prstClr val="white"/>
                </a:solidFill>
                <a:latin typeface="Arial" charset="0"/>
                <a:cs typeface="Arial" charset="0"/>
              </a:rPr>
              <a:t> </a:t>
            </a:r>
            <a:r>
              <a:rPr lang="fr-FR" b="1" dirty="0">
                <a:solidFill>
                  <a:prstClr val="white"/>
                </a:solidFill>
                <a:latin typeface="Arial" charset="0"/>
                <a:cs typeface="Arial" charset="0"/>
              </a:rPr>
              <a:t>Risque de fuite plus faible, l’étanchéité est plus simple à réaliser</a:t>
            </a:r>
          </a:p>
          <a:p>
            <a:pPr eaLnBrk="0" hangingPunct="0">
              <a:spcBef>
                <a:spcPct val="50000"/>
              </a:spcBef>
              <a:buFontTx/>
              <a:buChar char="-"/>
            </a:pPr>
            <a:r>
              <a:rPr lang="fr-FR" b="1" dirty="0">
                <a:solidFill>
                  <a:prstClr val="white"/>
                </a:solidFill>
                <a:latin typeface="Arial" charset="0"/>
                <a:cs typeface="Arial" charset="0"/>
              </a:rPr>
              <a:t> Les frais de construction sont moins élevés</a:t>
            </a:r>
          </a:p>
          <a:p>
            <a:pPr eaLnBrk="0" hangingPunct="0">
              <a:spcBef>
                <a:spcPct val="50000"/>
              </a:spcBef>
              <a:buFontTx/>
              <a:buChar char="-"/>
            </a:pPr>
            <a:r>
              <a:rPr lang="fr-FR" b="1" dirty="0">
                <a:solidFill>
                  <a:prstClr val="white"/>
                </a:solidFill>
                <a:latin typeface="Arial" charset="0"/>
                <a:cs typeface="Arial" charset="0"/>
              </a:rPr>
              <a:t> L’action des joints est assistée efficacement par le «bourrelet de graisse» usagée</a:t>
            </a:r>
          </a:p>
          <a:p>
            <a:pPr eaLnBrk="0" hangingPunct="0">
              <a:spcBef>
                <a:spcPct val="50000"/>
              </a:spcBef>
              <a:buFontTx/>
              <a:buChar char="-"/>
            </a:pPr>
            <a:r>
              <a:rPr lang="fr-FR" b="1" dirty="0">
                <a:solidFill>
                  <a:prstClr val="white"/>
                </a:solidFill>
                <a:latin typeface="Arial" charset="0"/>
                <a:cs typeface="Arial" charset="0"/>
              </a:rPr>
              <a:t> L’entretien est généralement plus faible et la lubrification à vie est possible</a:t>
            </a:r>
          </a:p>
          <a:p>
            <a:pPr eaLnBrk="0" hangingPunct="0">
              <a:spcBef>
                <a:spcPct val="50000"/>
              </a:spcBef>
              <a:buFontTx/>
              <a:buChar char="-"/>
            </a:pPr>
            <a:endParaRPr lang="fr-FR" b="1" dirty="0">
              <a:solidFill>
                <a:prstClr val="white"/>
              </a:solidFill>
              <a:latin typeface="Arial" charset="0"/>
              <a:cs typeface="Arial" charset="0"/>
            </a:endParaRPr>
          </a:p>
          <a:p>
            <a:pPr algn="ctr" eaLnBrk="0" hangingPunct="0">
              <a:spcBef>
                <a:spcPct val="50000"/>
              </a:spcBef>
            </a:pPr>
            <a:r>
              <a:rPr lang="fr-FR" sz="2000" dirty="0">
                <a:solidFill>
                  <a:srgbClr val="FFFF00"/>
                </a:solidFill>
                <a:latin typeface="Arial" charset="0"/>
                <a:cs typeface="Arial" charset="0"/>
              </a:rPr>
              <a:t> </a:t>
            </a:r>
            <a:r>
              <a:rPr lang="fr-FR" sz="2400" b="1" dirty="0">
                <a:solidFill>
                  <a:srgbClr val="FFFF00"/>
                </a:solidFill>
                <a:latin typeface="Arial" charset="0"/>
                <a:cs typeface="Arial" charset="0"/>
              </a:rPr>
              <a:t>Inconvénients</a:t>
            </a:r>
          </a:p>
          <a:p>
            <a:pPr eaLnBrk="0" hangingPunct="0">
              <a:spcBef>
                <a:spcPct val="50000"/>
              </a:spcBef>
              <a:buFontTx/>
              <a:buChar char="-"/>
            </a:pPr>
            <a:r>
              <a:rPr lang="fr-FR" sz="2000" dirty="0">
                <a:solidFill>
                  <a:prstClr val="white"/>
                </a:solidFill>
                <a:latin typeface="Arial" charset="0"/>
                <a:cs typeface="Arial" charset="0"/>
              </a:rPr>
              <a:t> </a:t>
            </a:r>
            <a:r>
              <a:rPr lang="fr-FR" b="1" dirty="0">
                <a:solidFill>
                  <a:prstClr val="white"/>
                </a:solidFill>
                <a:latin typeface="Arial" charset="0"/>
                <a:cs typeface="Arial" charset="0"/>
              </a:rPr>
              <a:t>La graisse est isolante, difficulté pour évacuer les calories</a:t>
            </a:r>
          </a:p>
          <a:p>
            <a:pPr eaLnBrk="0" hangingPunct="0">
              <a:spcBef>
                <a:spcPct val="50000"/>
              </a:spcBef>
              <a:buFontTx/>
              <a:buChar char="-"/>
            </a:pPr>
            <a:r>
              <a:rPr lang="fr-FR" b="1" dirty="0">
                <a:solidFill>
                  <a:prstClr val="white"/>
                </a:solidFill>
                <a:latin typeface="Arial" charset="0"/>
                <a:cs typeface="Arial" charset="0"/>
              </a:rPr>
              <a:t> Les impuretés absorbées par la graisse ne peuvent être évacuées, elles sont      recyclées. C’est particulièrement vrai pour les petits volumes de graisse</a:t>
            </a:r>
          </a:p>
          <a:p>
            <a:pPr eaLnBrk="0" hangingPunct="0">
              <a:spcBef>
                <a:spcPct val="50000"/>
              </a:spcBef>
              <a:buFontTx/>
              <a:buChar char="-"/>
            </a:pPr>
            <a:r>
              <a:rPr lang="fr-FR" b="1" dirty="0">
                <a:solidFill>
                  <a:prstClr val="white"/>
                </a:solidFill>
                <a:latin typeface="Arial" charset="0"/>
                <a:cs typeface="Arial" charset="0"/>
              </a:rPr>
              <a:t> Les vitesses limites sont plus faibles à la graisse par rapport à l’huile</a:t>
            </a:r>
          </a:p>
          <a:p>
            <a:pPr eaLnBrk="0" hangingPunct="0">
              <a:spcBef>
                <a:spcPct val="50000"/>
              </a:spcBef>
              <a:buFontTx/>
              <a:buChar char="-"/>
            </a:pPr>
            <a:r>
              <a:rPr lang="fr-FR" b="1" dirty="0">
                <a:solidFill>
                  <a:prstClr val="white"/>
                </a:solidFill>
                <a:latin typeface="Arial" charset="0"/>
                <a:cs typeface="Arial" charset="0"/>
              </a:rPr>
              <a:t> Au démarrage il y a un risque de couple important en cas de </a:t>
            </a:r>
            <a:r>
              <a:rPr lang="fr-FR" b="1" dirty="0" err="1">
                <a:solidFill>
                  <a:prstClr val="white"/>
                </a:solidFill>
                <a:latin typeface="Arial" charset="0"/>
                <a:cs typeface="Arial" charset="0"/>
              </a:rPr>
              <a:t>surgraissage</a:t>
            </a:r>
            <a:endParaRPr lang="fr-FR" b="1" i="1" dirty="0">
              <a:solidFill>
                <a:prstClr val="white"/>
              </a:solidFill>
              <a:latin typeface="Arial" charset="0"/>
              <a:cs typeface="Arial" charset="0"/>
            </a:endParaRPr>
          </a:p>
        </p:txBody>
      </p:sp>
      <p:sp>
        <p:nvSpPr>
          <p:cNvPr id="5127" name="Rectangle 7"/>
          <p:cNvSpPr>
            <a:spLocks noChangeArrowheads="1"/>
          </p:cNvSpPr>
          <p:nvPr/>
        </p:nvSpPr>
        <p:spPr bwMode="auto">
          <a:xfrm>
            <a:off x="6659563" y="0"/>
            <a:ext cx="24844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dirty="0">
                <a:solidFill>
                  <a:srgbClr val="FFFF00"/>
                </a:solidFill>
                <a:ea typeface="Arial Unicode MS" pitchFamily="34" charset="-128"/>
                <a:cs typeface="Arial" charset="0"/>
              </a:rPr>
              <a:t>Les graisses</a:t>
            </a:r>
          </a:p>
        </p:txBody>
      </p:sp>
      <p:sp>
        <p:nvSpPr>
          <p:cNvPr id="5128" name="Rectangle 8"/>
          <p:cNvSpPr>
            <a:spLocks noChangeArrowheads="1"/>
          </p:cNvSpPr>
          <p:nvPr/>
        </p:nvSpPr>
        <p:spPr bwMode="auto">
          <a:xfrm>
            <a:off x="0" y="620713"/>
            <a:ext cx="9144000"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dirty="0">
                <a:solidFill>
                  <a:srgbClr val="FFFF00"/>
                </a:solidFill>
                <a:latin typeface="Arial" charset="0"/>
                <a:ea typeface="Arial Unicode MS" pitchFamily="34" charset="-128"/>
                <a:cs typeface="Arial" charset="0"/>
              </a:rPr>
              <a:t>Généralités</a:t>
            </a:r>
          </a:p>
        </p:txBody>
      </p:sp>
      <p:pic>
        <p:nvPicPr>
          <p:cNvPr id="5129" name="Picture 8" descr="MMj0336857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476250"/>
            <a:ext cx="125095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373171"/>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0" y="822325"/>
            <a:ext cx="9144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54" tIns="45077" rIns="90154" bIns="45077" anchor="ctr"/>
          <a:lstStyle/>
          <a:p>
            <a:pPr defTabSz="893763">
              <a:spcBef>
                <a:spcPct val="50000"/>
              </a:spcBef>
            </a:pPr>
            <a:r>
              <a:rPr lang="fr-FR" sz="2200" b="1">
                <a:solidFill>
                  <a:srgbClr val="FFFF00"/>
                </a:solidFill>
                <a:ea typeface="Arial Unicode MS" pitchFamily="34" charset="-128"/>
                <a:cs typeface="Arial" charset="0"/>
              </a:rPr>
              <a:t>Applications et Lubrifiants</a:t>
            </a:r>
          </a:p>
        </p:txBody>
      </p:sp>
      <p:sp>
        <p:nvSpPr>
          <p:cNvPr id="32772" name="Line 60"/>
          <p:cNvSpPr>
            <a:spLocks noChangeShapeType="1"/>
          </p:cNvSpPr>
          <p:nvPr/>
        </p:nvSpPr>
        <p:spPr bwMode="auto">
          <a:xfrm flipV="1">
            <a:off x="0" y="4492625"/>
            <a:ext cx="9144000" cy="0"/>
          </a:xfrm>
          <a:prstGeom prst="line">
            <a:avLst/>
          </a:prstGeom>
          <a:noFill/>
          <a:ln w="317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grpSp>
        <p:nvGrpSpPr>
          <p:cNvPr id="32773" name="Group 159"/>
          <p:cNvGrpSpPr>
            <a:grpSpLocks/>
          </p:cNvGrpSpPr>
          <p:nvPr/>
        </p:nvGrpSpPr>
        <p:grpSpPr bwMode="auto">
          <a:xfrm>
            <a:off x="8196263" y="1782763"/>
            <a:ext cx="652462" cy="1543050"/>
            <a:chOff x="4649" y="998"/>
            <a:chExt cx="522" cy="1406"/>
          </a:xfrm>
        </p:grpSpPr>
        <p:sp>
          <p:nvSpPr>
            <p:cNvPr id="32900" name="Rectangle 160"/>
            <p:cNvSpPr>
              <a:spLocks noChangeArrowheads="1"/>
            </p:cNvSpPr>
            <p:nvPr/>
          </p:nvSpPr>
          <p:spPr bwMode="auto">
            <a:xfrm>
              <a:off x="4649" y="998"/>
              <a:ext cx="522" cy="1179"/>
            </a:xfrm>
            <a:prstGeom prst="rect">
              <a:avLst/>
            </a:prstGeom>
            <a:solidFill>
              <a:srgbClr val="FFCC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901" name="AutoShape 161"/>
            <p:cNvSpPr>
              <a:spLocks noChangeArrowheads="1"/>
            </p:cNvSpPr>
            <p:nvPr/>
          </p:nvSpPr>
          <p:spPr bwMode="auto">
            <a:xfrm>
              <a:off x="4649" y="2177"/>
              <a:ext cx="522" cy="18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83 w 21600"/>
                <a:gd name="T13" fmla="*/ 6053 h 21600"/>
                <a:gd name="T14" fmla="*/ 15517 w 21600"/>
                <a:gd name="T15" fmla="*/ 15547 h 21600"/>
              </a:gdLst>
              <a:ahLst/>
              <a:cxnLst>
                <a:cxn ang="T8">
                  <a:pos x="T0" y="T1"/>
                </a:cxn>
                <a:cxn ang="T9">
                  <a:pos x="T2" y="T3"/>
                </a:cxn>
                <a:cxn ang="T10">
                  <a:pos x="T4" y="T5"/>
                </a:cxn>
                <a:cxn ang="T11">
                  <a:pos x="T6" y="T7"/>
                </a:cxn>
              </a:cxnLst>
              <a:rect l="T12" t="T13" r="T14" b="T15"/>
              <a:pathLst>
                <a:path w="21600" h="21600">
                  <a:moveTo>
                    <a:pt x="0" y="0"/>
                  </a:moveTo>
                  <a:lnTo>
                    <a:pt x="8566" y="21600"/>
                  </a:lnTo>
                  <a:lnTo>
                    <a:pt x="13034" y="21600"/>
                  </a:lnTo>
                  <a:lnTo>
                    <a:pt x="21600" y="0"/>
                  </a:lnTo>
                  <a:lnTo>
                    <a:pt x="0" y="0"/>
                  </a:lnTo>
                  <a:close/>
                </a:path>
              </a:pathLst>
            </a:custGeom>
            <a:solidFill>
              <a:srgbClr val="FFCC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902" name="Rectangle 162"/>
            <p:cNvSpPr>
              <a:spLocks noChangeArrowheads="1"/>
            </p:cNvSpPr>
            <p:nvPr/>
          </p:nvSpPr>
          <p:spPr bwMode="auto">
            <a:xfrm>
              <a:off x="4853" y="2359"/>
              <a:ext cx="114" cy="45"/>
            </a:xfrm>
            <a:prstGeom prst="rect">
              <a:avLst/>
            </a:prstGeom>
            <a:solidFill>
              <a:srgbClr val="FFCC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2774" name="Group 210"/>
          <p:cNvGrpSpPr>
            <a:grpSpLocks/>
          </p:cNvGrpSpPr>
          <p:nvPr/>
        </p:nvGrpSpPr>
        <p:grpSpPr bwMode="auto">
          <a:xfrm>
            <a:off x="5681663" y="1817688"/>
            <a:ext cx="692150" cy="2365375"/>
            <a:chOff x="4286" y="1474"/>
            <a:chExt cx="480" cy="1565"/>
          </a:xfrm>
        </p:grpSpPr>
        <p:sp>
          <p:nvSpPr>
            <p:cNvPr id="32897" name="Rectangle 173"/>
            <p:cNvSpPr>
              <a:spLocks noChangeArrowheads="1"/>
            </p:cNvSpPr>
            <p:nvPr/>
          </p:nvSpPr>
          <p:spPr bwMode="auto">
            <a:xfrm>
              <a:off x="4286" y="1474"/>
              <a:ext cx="480" cy="1083"/>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98" name="AutoShape 174"/>
            <p:cNvSpPr>
              <a:spLocks noChangeArrowheads="1"/>
            </p:cNvSpPr>
            <p:nvPr/>
          </p:nvSpPr>
          <p:spPr bwMode="auto">
            <a:xfrm>
              <a:off x="4286" y="2557"/>
              <a:ext cx="480" cy="1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6075 w 21600"/>
                <a:gd name="T13" fmla="*/ 6043 h 21600"/>
                <a:gd name="T14" fmla="*/ 15525 w 21600"/>
                <a:gd name="T15" fmla="*/ 15557 h 21600"/>
              </a:gdLst>
              <a:ahLst/>
              <a:cxnLst>
                <a:cxn ang="T8">
                  <a:pos x="T0" y="T1"/>
                </a:cxn>
                <a:cxn ang="T9">
                  <a:pos x="T2" y="T3"/>
                </a:cxn>
                <a:cxn ang="T10">
                  <a:pos x="T4" y="T5"/>
                </a:cxn>
                <a:cxn ang="T11">
                  <a:pos x="T6" y="T7"/>
                </a:cxn>
              </a:cxnLst>
              <a:rect l="T12" t="T13" r="T14" b="T15"/>
              <a:pathLst>
                <a:path w="21600" h="21600">
                  <a:moveTo>
                    <a:pt x="0" y="0"/>
                  </a:moveTo>
                  <a:lnTo>
                    <a:pt x="8566" y="21600"/>
                  </a:lnTo>
                  <a:lnTo>
                    <a:pt x="13034" y="21600"/>
                  </a:lnTo>
                  <a:lnTo>
                    <a:pt x="21600" y="0"/>
                  </a:lnTo>
                  <a:lnTo>
                    <a:pt x="0" y="0"/>
                  </a:lnTo>
                  <a:close/>
                </a:path>
              </a:pathLst>
            </a:cu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99" name="Rectangle 175"/>
            <p:cNvSpPr>
              <a:spLocks noChangeArrowheads="1"/>
            </p:cNvSpPr>
            <p:nvPr/>
          </p:nvSpPr>
          <p:spPr bwMode="auto">
            <a:xfrm>
              <a:off x="4474" y="2725"/>
              <a:ext cx="104" cy="314"/>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2775" name="Group 200"/>
          <p:cNvGrpSpPr>
            <a:grpSpLocks/>
          </p:cNvGrpSpPr>
          <p:nvPr/>
        </p:nvGrpSpPr>
        <p:grpSpPr bwMode="auto">
          <a:xfrm>
            <a:off x="4538663" y="3875088"/>
            <a:ext cx="620712" cy="171450"/>
            <a:chOff x="3538" y="2948"/>
            <a:chExt cx="408" cy="113"/>
          </a:xfrm>
        </p:grpSpPr>
        <p:sp>
          <p:nvSpPr>
            <p:cNvPr id="32894" name="Rectangle 178"/>
            <p:cNvSpPr>
              <a:spLocks noChangeArrowheads="1"/>
            </p:cNvSpPr>
            <p:nvPr/>
          </p:nvSpPr>
          <p:spPr bwMode="auto">
            <a:xfrm rot="298185">
              <a:off x="3538" y="2994"/>
              <a:ext cx="383" cy="4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95" name="Rectangle 179"/>
            <p:cNvSpPr>
              <a:spLocks noChangeArrowheads="1"/>
            </p:cNvSpPr>
            <p:nvPr/>
          </p:nvSpPr>
          <p:spPr bwMode="auto">
            <a:xfrm>
              <a:off x="3901" y="2948"/>
              <a:ext cx="45" cy="91"/>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96" name="Oval 180"/>
            <p:cNvSpPr>
              <a:spLocks noChangeArrowheads="1"/>
            </p:cNvSpPr>
            <p:nvPr/>
          </p:nvSpPr>
          <p:spPr bwMode="auto">
            <a:xfrm>
              <a:off x="3901" y="3016"/>
              <a:ext cx="45" cy="45"/>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2776" name="Group 450"/>
          <p:cNvGrpSpPr>
            <a:grpSpLocks/>
          </p:cNvGrpSpPr>
          <p:nvPr/>
        </p:nvGrpSpPr>
        <p:grpSpPr bwMode="auto">
          <a:xfrm>
            <a:off x="5060950" y="1406525"/>
            <a:ext cx="981075" cy="1166813"/>
            <a:chOff x="3515" y="930"/>
            <a:chExt cx="681" cy="772"/>
          </a:xfrm>
        </p:grpSpPr>
        <p:sp>
          <p:nvSpPr>
            <p:cNvPr id="32889" name="Rectangle 201"/>
            <p:cNvSpPr>
              <a:spLocks noChangeArrowheads="1"/>
            </p:cNvSpPr>
            <p:nvPr/>
          </p:nvSpPr>
          <p:spPr bwMode="auto">
            <a:xfrm>
              <a:off x="3515" y="930"/>
              <a:ext cx="46" cy="77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90" name="Rectangle 202"/>
            <p:cNvSpPr>
              <a:spLocks noChangeArrowheads="1"/>
            </p:cNvSpPr>
            <p:nvPr/>
          </p:nvSpPr>
          <p:spPr bwMode="auto">
            <a:xfrm>
              <a:off x="3515" y="930"/>
              <a:ext cx="681" cy="4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91" name="Rectangle 203"/>
            <p:cNvSpPr>
              <a:spLocks noChangeArrowheads="1"/>
            </p:cNvSpPr>
            <p:nvPr/>
          </p:nvSpPr>
          <p:spPr bwMode="auto">
            <a:xfrm>
              <a:off x="4150" y="930"/>
              <a:ext cx="46" cy="27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92" name="Oval 205"/>
            <p:cNvSpPr>
              <a:spLocks noChangeArrowheads="1"/>
            </p:cNvSpPr>
            <p:nvPr/>
          </p:nvSpPr>
          <p:spPr bwMode="auto">
            <a:xfrm>
              <a:off x="3515" y="930"/>
              <a:ext cx="46" cy="45"/>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93" name="Oval 206"/>
            <p:cNvSpPr>
              <a:spLocks noChangeArrowheads="1"/>
            </p:cNvSpPr>
            <p:nvPr/>
          </p:nvSpPr>
          <p:spPr bwMode="auto">
            <a:xfrm>
              <a:off x="4150" y="930"/>
              <a:ext cx="45" cy="45"/>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pic>
        <p:nvPicPr>
          <p:cNvPr id="32777" name="Picture 208" descr="MCj033313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4688" y="4114800"/>
            <a:ext cx="8493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AutoShape 212"/>
          <p:cNvSpPr>
            <a:spLocks noChangeArrowheads="1"/>
          </p:cNvSpPr>
          <p:nvPr/>
        </p:nvSpPr>
        <p:spPr bwMode="auto">
          <a:xfrm rot="-5400000">
            <a:off x="7571582" y="2813844"/>
            <a:ext cx="273050" cy="65087"/>
          </a:xfrm>
          <a:prstGeom prst="rightArrow">
            <a:avLst>
              <a:gd name="adj1" fmla="val 50000"/>
              <a:gd name="adj2" fmla="val 99887"/>
            </a:avLst>
          </a:prstGeom>
          <a:solidFill>
            <a:srgbClr val="8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779" name="AutoShape 216"/>
          <p:cNvSpPr>
            <a:spLocks noChangeArrowheads="1"/>
          </p:cNvSpPr>
          <p:nvPr/>
        </p:nvSpPr>
        <p:spPr bwMode="auto">
          <a:xfrm rot="466502">
            <a:off x="3295650" y="3805238"/>
            <a:ext cx="261938" cy="69850"/>
          </a:xfrm>
          <a:prstGeom prst="rightArrow">
            <a:avLst>
              <a:gd name="adj1" fmla="val 50000"/>
              <a:gd name="adj2" fmla="val 98438"/>
            </a:avLst>
          </a:prstGeom>
          <a:solidFill>
            <a:srgbClr val="8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780" name="AutoShape 217"/>
          <p:cNvSpPr>
            <a:spLocks noChangeArrowheads="1"/>
          </p:cNvSpPr>
          <p:nvPr/>
        </p:nvSpPr>
        <p:spPr bwMode="auto">
          <a:xfrm>
            <a:off x="4670425" y="4046538"/>
            <a:ext cx="260350" cy="68262"/>
          </a:xfrm>
          <a:prstGeom prst="rightArrow">
            <a:avLst>
              <a:gd name="adj1" fmla="val 50000"/>
              <a:gd name="adj2" fmla="val 100117"/>
            </a:avLst>
          </a:prstGeom>
          <a:solidFill>
            <a:srgbClr val="8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781" name="Text Box 220"/>
          <p:cNvSpPr txBox="1">
            <a:spLocks noChangeArrowheads="1"/>
          </p:cNvSpPr>
          <p:nvPr/>
        </p:nvSpPr>
        <p:spPr bwMode="auto">
          <a:xfrm rot="-5400000">
            <a:off x="4285456" y="3128170"/>
            <a:ext cx="993775" cy="15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900" b="1">
                <a:latin typeface="Arial" charset="0"/>
              </a:rPr>
              <a:t>Refroidisseur</a:t>
            </a:r>
          </a:p>
        </p:txBody>
      </p:sp>
      <p:sp>
        <p:nvSpPr>
          <p:cNvPr id="32782" name="Text Box 221"/>
          <p:cNvSpPr txBox="1">
            <a:spLocks noChangeArrowheads="1"/>
          </p:cNvSpPr>
          <p:nvPr/>
        </p:nvSpPr>
        <p:spPr bwMode="auto">
          <a:xfrm>
            <a:off x="5681663" y="2433638"/>
            <a:ext cx="6540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Silo à</a:t>
            </a:r>
          </a:p>
          <a:p>
            <a:pPr algn="ctr" eaLnBrk="1" hangingPunct="1">
              <a:spcBef>
                <a:spcPct val="50000"/>
              </a:spcBef>
            </a:pPr>
            <a:r>
              <a:rPr lang="fr-FR" sz="1100" b="1">
                <a:latin typeface="Arial" charset="0"/>
              </a:rPr>
              <a:t>clinker</a:t>
            </a:r>
          </a:p>
        </p:txBody>
      </p:sp>
      <p:sp>
        <p:nvSpPr>
          <p:cNvPr id="32783" name="Text Box 222"/>
          <p:cNvSpPr txBox="1">
            <a:spLocks noChangeArrowheads="1"/>
          </p:cNvSpPr>
          <p:nvPr/>
        </p:nvSpPr>
        <p:spPr bwMode="auto">
          <a:xfrm>
            <a:off x="8196263" y="2263775"/>
            <a:ext cx="652462"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Silo à</a:t>
            </a:r>
          </a:p>
          <a:p>
            <a:pPr algn="ctr" eaLnBrk="1" hangingPunct="1">
              <a:spcBef>
                <a:spcPct val="50000"/>
              </a:spcBef>
            </a:pPr>
            <a:r>
              <a:rPr lang="fr-FR" sz="1100" b="1">
                <a:latin typeface="Arial" charset="0"/>
              </a:rPr>
              <a:t>ciment</a:t>
            </a:r>
          </a:p>
        </p:txBody>
      </p:sp>
      <p:sp>
        <p:nvSpPr>
          <p:cNvPr id="32784" name="Text Box 223"/>
          <p:cNvSpPr txBox="1">
            <a:spLocks noChangeArrowheads="1"/>
          </p:cNvSpPr>
          <p:nvPr/>
        </p:nvSpPr>
        <p:spPr bwMode="auto">
          <a:xfrm>
            <a:off x="6237288" y="3668713"/>
            <a:ext cx="1306512"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Broyeur à ciment</a:t>
            </a:r>
          </a:p>
        </p:txBody>
      </p:sp>
      <p:sp>
        <p:nvSpPr>
          <p:cNvPr id="32785" name="AutoShape 224"/>
          <p:cNvSpPr>
            <a:spLocks noChangeArrowheads="1"/>
          </p:cNvSpPr>
          <p:nvPr/>
        </p:nvSpPr>
        <p:spPr bwMode="auto">
          <a:xfrm rot="5426755" flipV="1">
            <a:off x="8386763" y="3432175"/>
            <a:ext cx="274637" cy="131763"/>
          </a:xfrm>
          <a:prstGeom prst="rightArrow">
            <a:avLst>
              <a:gd name="adj1" fmla="val 50000"/>
              <a:gd name="adj2" fmla="val 49628"/>
            </a:avLst>
          </a:prstGeom>
          <a:solidFill>
            <a:srgbClr val="8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786" name="Text Box 226"/>
          <p:cNvSpPr txBox="1">
            <a:spLocks noChangeArrowheads="1"/>
          </p:cNvSpPr>
          <p:nvPr/>
        </p:nvSpPr>
        <p:spPr bwMode="auto">
          <a:xfrm>
            <a:off x="8164513" y="4525963"/>
            <a:ext cx="979487"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a:latin typeface="Arial" charset="0"/>
              </a:rPr>
              <a:t>Transport</a:t>
            </a:r>
          </a:p>
        </p:txBody>
      </p:sp>
      <p:grpSp>
        <p:nvGrpSpPr>
          <p:cNvPr id="32787" name="Group 238"/>
          <p:cNvGrpSpPr>
            <a:grpSpLocks/>
          </p:cNvGrpSpPr>
          <p:nvPr/>
        </p:nvGrpSpPr>
        <p:grpSpPr bwMode="auto">
          <a:xfrm>
            <a:off x="4899025" y="2571750"/>
            <a:ext cx="423863" cy="1303338"/>
            <a:chOff x="3561" y="2041"/>
            <a:chExt cx="295" cy="862"/>
          </a:xfrm>
        </p:grpSpPr>
        <p:sp>
          <p:nvSpPr>
            <p:cNvPr id="32879" name="Rectangle 209"/>
            <p:cNvSpPr>
              <a:spLocks noChangeArrowheads="1"/>
            </p:cNvSpPr>
            <p:nvPr/>
          </p:nvSpPr>
          <p:spPr bwMode="auto">
            <a:xfrm>
              <a:off x="3561" y="2041"/>
              <a:ext cx="295" cy="861"/>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80" name="Line 229"/>
            <p:cNvSpPr>
              <a:spLocks noChangeShapeType="1"/>
            </p:cNvSpPr>
            <p:nvPr/>
          </p:nvSpPr>
          <p:spPr bwMode="auto">
            <a:xfrm>
              <a:off x="3561" y="2041"/>
              <a:ext cx="294" cy="18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81" name="Line 230"/>
            <p:cNvSpPr>
              <a:spLocks noChangeShapeType="1"/>
            </p:cNvSpPr>
            <p:nvPr/>
          </p:nvSpPr>
          <p:spPr bwMode="auto">
            <a:xfrm>
              <a:off x="3561" y="2223"/>
              <a:ext cx="294" cy="18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82" name="Line 231"/>
            <p:cNvSpPr>
              <a:spLocks noChangeShapeType="1"/>
            </p:cNvSpPr>
            <p:nvPr/>
          </p:nvSpPr>
          <p:spPr bwMode="auto">
            <a:xfrm flipH="1">
              <a:off x="3561" y="2223"/>
              <a:ext cx="2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83" name="Line 232"/>
            <p:cNvSpPr>
              <a:spLocks noChangeShapeType="1"/>
            </p:cNvSpPr>
            <p:nvPr/>
          </p:nvSpPr>
          <p:spPr bwMode="auto">
            <a:xfrm>
              <a:off x="3561" y="2404"/>
              <a:ext cx="294" cy="18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84" name="Line 233"/>
            <p:cNvSpPr>
              <a:spLocks noChangeShapeType="1"/>
            </p:cNvSpPr>
            <p:nvPr/>
          </p:nvSpPr>
          <p:spPr bwMode="auto">
            <a:xfrm flipH="1">
              <a:off x="3561" y="2404"/>
              <a:ext cx="2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85" name="Line 234"/>
            <p:cNvSpPr>
              <a:spLocks noChangeShapeType="1"/>
            </p:cNvSpPr>
            <p:nvPr/>
          </p:nvSpPr>
          <p:spPr bwMode="auto">
            <a:xfrm>
              <a:off x="3561" y="2586"/>
              <a:ext cx="294" cy="18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86" name="Line 235"/>
            <p:cNvSpPr>
              <a:spLocks noChangeShapeType="1"/>
            </p:cNvSpPr>
            <p:nvPr/>
          </p:nvSpPr>
          <p:spPr bwMode="auto">
            <a:xfrm flipH="1">
              <a:off x="3561" y="2586"/>
              <a:ext cx="2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87" name="Line 236"/>
            <p:cNvSpPr>
              <a:spLocks noChangeShapeType="1"/>
            </p:cNvSpPr>
            <p:nvPr/>
          </p:nvSpPr>
          <p:spPr bwMode="auto">
            <a:xfrm>
              <a:off x="3561" y="2767"/>
              <a:ext cx="226" cy="1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88" name="Line 237"/>
            <p:cNvSpPr>
              <a:spLocks noChangeShapeType="1"/>
            </p:cNvSpPr>
            <p:nvPr/>
          </p:nvSpPr>
          <p:spPr bwMode="auto">
            <a:xfrm flipH="1">
              <a:off x="3561" y="2767"/>
              <a:ext cx="2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2788" name="Text Box 242"/>
          <p:cNvSpPr txBox="1">
            <a:spLocks noChangeArrowheads="1"/>
          </p:cNvSpPr>
          <p:nvPr/>
        </p:nvSpPr>
        <p:spPr bwMode="auto">
          <a:xfrm>
            <a:off x="163513" y="4759325"/>
            <a:ext cx="3005137" cy="979103"/>
          </a:xfrm>
          <a:prstGeom prst="rect">
            <a:avLst/>
          </a:prstGeom>
          <a:noFill/>
          <a:ln w="12700">
            <a:solidFill>
              <a:srgbClr val="00008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33332" rIns="16666" bIns="33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300" b="1" i="1" u="sng" dirty="0">
                <a:latin typeface="Arial" charset="0"/>
              </a:rPr>
              <a:t>Four</a:t>
            </a:r>
          </a:p>
          <a:p>
            <a:pPr eaLnBrk="1" hangingPunct="1">
              <a:spcBef>
                <a:spcPct val="25000"/>
              </a:spcBef>
            </a:pPr>
            <a:endParaRPr lang="fr-FR" sz="700" dirty="0">
              <a:latin typeface="Arial" charset="0"/>
            </a:endParaRPr>
          </a:p>
          <a:p>
            <a:pPr eaLnBrk="1" hangingPunct="1">
              <a:spcBef>
                <a:spcPct val="25000"/>
              </a:spcBef>
            </a:pPr>
            <a:endParaRPr lang="fr-FR" sz="700" b="1" dirty="0">
              <a:solidFill>
                <a:schemeClr val="accent2"/>
              </a:solidFill>
              <a:latin typeface="Arial" charset="0"/>
            </a:endParaRPr>
          </a:p>
          <a:p>
            <a:pPr eaLnBrk="1" hangingPunct="1">
              <a:spcBef>
                <a:spcPct val="25000"/>
              </a:spcBef>
            </a:pPr>
            <a:endParaRPr lang="fr-FR" sz="700" b="1" i="1" dirty="0">
              <a:latin typeface="Arial" charset="0"/>
            </a:endParaRPr>
          </a:p>
          <a:p>
            <a:pPr eaLnBrk="1" hangingPunct="1">
              <a:spcBef>
                <a:spcPct val="25000"/>
              </a:spcBef>
            </a:pPr>
            <a:r>
              <a:rPr lang="fr-FR" sz="900" dirty="0" smtClean="0">
                <a:latin typeface="Arial" charset="0"/>
              </a:rPr>
              <a:t>Bandes </a:t>
            </a:r>
            <a:r>
              <a:rPr lang="fr-FR" sz="900" dirty="0">
                <a:latin typeface="Arial" charset="0"/>
              </a:rPr>
              <a:t>de roulement:     </a:t>
            </a:r>
            <a:r>
              <a:rPr lang="fr-FR" sz="900" b="1" dirty="0">
                <a:solidFill>
                  <a:srgbClr val="FFC000"/>
                </a:solidFill>
                <a:latin typeface="Arial" charset="0"/>
              </a:rPr>
              <a:t>GRA 34/20</a:t>
            </a:r>
          </a:p>
          <a:p>
            <a:pPr eaLnBrk="1" hangingPunct="1">
              <a:spcBef>
                <a:spcPct val="25000"/>
              </a:spcBef>
            </a:pPr>
            <a:endParaRPr lang="fr-FR" sz="700" b="1" dirty="0">
              <a:solidFill>
                <a:schemeClr val="accent2"/>
              </a:solidFill>
              <a:latin typeface="Arial" charset="0"/>
            </a:endParaRPr>
          </a:p>
        </p:txBody>
      </p:sp>
      <p:sp>
        <p:nvSpPr>
          <p:cNvPr id="32789" name="AutoShape 255"/>
          <p:cNvSpPr>
            <a:spLocks noChangeArrowheads="1"/>
          </p:cNvSpPr>
          <p:nvPr/>
        </p:nvSpPr>
        <p:spPr bwMode="auto">
          <a:xfrm rot="5400000">
            <a:off x="4772026" y="4340225"/>
            <a:ext cx="514350" cy="130175"/>
          </a:xfrm>
          <a:custGeom>
            <a:avLst/>
            <a:gdLst>
              <a:gd name="T0" fmla="*/ 2147483647 w 21600"/>
              <a:gd name="T1" fmla="*/ 0 h 21600"/>
              <a:gd name="T2" fmla="*/ 0 w 21600"/>
              <a:gd name="T3" fmla="*/ 106444055 h 21600"/>
              <a:gd name="T4" fmla="*/ 2147483647 w 21600"/>
              <a:gd name="T5" fmla="*/ 212888068 h 21600"/>
              <a:gd name="T6" fmla="*/ 2147483647 w 21600"/>
              <a:gd name="T7" fmla="*/ 106444055 h 21600"/>
              <a:gd name="T8" fmla="*/ 17694720 60000 65536"/>
              <a:gd name="T9" fmla="*/ 11796480 60000 65536"/>
              <a:gd name="T10" fmla="*/ 5898240 60000 65536"/>
              <a:gd name="T11" fmla="*/ 0 60000 65536"/>
              <a:gd name="T12" fmla="*/ 3375 w 21600"/>
              <a:gd name="T13" fmla="*/ 5352 h 21600"/>
              <a:gd name="T14" fmla="*/ 19978 w 21600"/>
              <a:gd name="T15" fmla="*/ 16248 h 21600"/>
            </a:gdLst>
            <a:ahLst/>
            <a:cxnLst>
              <a:cxn ang="T8">
                <a:pos x="T0" y="T1"/>
              </a:cxn>
              <a:cxn ang="T9">
                <a:pos x="T2" y="T3"/>
              </a:cxn>
              <a:cxn ang="T10">
                <a:pos x="T4" y="T5"/>
              </a:cxn>
              <a:cxn ang="T11">
                <a:pos x="T6" y="T7"/>
              </a:cxn>
            </a:cxnLst>
            <a:rect l="T12" t="T13" r="T14" b="T15"/>
            <a:pathLst>
              <a:path w="21600" h="21600">
                <a:moveTo>
                  <a:pt x="18385" y="0"/>
                </a:moveTo>
                <a:lnTo>
                  <a:pt x="18385" y="5352"/>
                </a:lnTo>
                <a:lnTo>
                  <a:pt x="3375" y="5352"/>
                </a:lnTo>
                <a:lnTo>
                  <a:pt x="3375" y="16248"/>
                </a:lnTo>
                <a:lnTo>
                  <a:pt x="18385" y="16248"/>
                </a:lnTo>
                <a:lnTo>
                  <a:pt x="18385" y="21600"/>
                </a:lnTo>
                <a:lnTo>
                  <a:pt x="21600" y="10800"/>
                </a:lnTo>
                <a:lnTo>
                  <a:pt x="18385" y="0"/>
                </a:lnTo>
                <a:close/>
              </a:path>
              <a:path w="21600" h="21600">
                <a:moveTo>
                  <a:pt x="1350" y="5352"/>
                </a:moveTo>
                <a:lnTo>
                  <a:pt x="1350" y="16248"/>
                </a:lnTo>
                <a:lnTo>
                  <a:pt x="2700" y="16248"/>
                </a:lnTo>
                <a:lnTo>
                  <a:pt x="2700" y="5352"/>
                </a:lnTo>
                <a:lnTo>
                  <a:pt x="1350" y="5352"/>
                </a:lnTo>
                <a:close/>
              </a:path>
              <a:path w="21600" h="21600">
                <a:moveTo>
                  <a:pt x="0" y="5352"/>
                </a:moveTo>
                <a:lnTo>
                  <a:pt x="0" y="16248"/>
                </a:lnTo>
                <a:lnTo>
                  <a:pt x="675" y="16248"/>
                </a:lnTo>
                <a:lnTo>
                  <a:pt x="675" y="5352"/>
                </a:lnTo>
                <a:lnTo>
                  <a:pt x="0" y="5352"/>
                </a:lnTo>
                <a:close/>
              </a:path>
            </a:pathLst>
          </a:cu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790" name="Text Box 260"/>
          <p:cNvSpPr txBox="1">
            <a:spLocks noChangeArrowheads="1"/>
          </p:cNvSpPr>
          <p:nvPr/>
        </p:nvSpPr>
        <p:spPr bwMode="auto">
          <a:xfrm>
            <a:off x="3494088" y="4767263"/>
            <a:ext cx="2058987" cy="920750"/>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33332" rIns="16666" bIns="33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300" b="1" i="1" u="sng" dirty="0">
                <a:latin typeface="Arial" charset="0"/>
              </a:rPr>
              <a:t>Refroidisseur</a:t>
            </a:r>
          </a:p>
          <a:p>
            <a:pPr algn="ctr" eaLnBrk="1" hangingPunct="1">
              <a:spcBef>
                <a:spcPct val="25000"/>
              </a:spcBef>
            </a:pPr>
            <a:endParaRPr lang="fr-FR" sz="700" dirty="0">
              <a:latin typeface="Arial" charset="0"/>
            </a:endParaRPr>
          </a:p>
          <a:p>
            <a:pPr algn="ctr" eaLnBrk="1" hangingPunct="1">
              <a:spcBef>
                <a:spcPct val="25000"/>
              </a:spcBef>
            </a:pPr>
            <a:r>
              <a:rPr lang="fr-FR" sz="900" dirty="0">
                <a:latin typeface="Arial" charset="0"/>
              </a:rPr>
              <a:t>Graissage général</a:t>
            </a:r>
          </a:p>
          <a:p>
            <a:pPr algn="ctr" eaLnBrk="1" hangingPunct="1">
              <a:spcBef>
                <a:spcPct val="25000"/>
              </a:spcBef>
            </a:pPr>
            <a:r>
              <a:rPr lang="fr-FR" sz="900" dirty="0">
                <a:latin typeface="Arial" charset="0"/>
              </a:rPr>
              <a:t>ou graissage centralisé:</a:t>
            </a:r>
          </a:p>
          <a:p>
            <a:pPr algn="ctr" eaLnBrk="1" hangingPunct="1">
              <a:spcBef>
                <a:spcPct val="25000"/>
              </a:spcBef>
            </a:pPr>
            <a:r>
              <a:rPr lang="fr-FR" sz="900" b="1" dirty="0">
                <a:solidFill>
                  <a:srgbClr val="FFC000"/>
                </a:solidFill>
                <a:latin typeface="Arial" charset="0"/>
              </a:rPr>
              <a:t>THERMEX 1337 EP2</a:t>
            </a:r>
          </a:p>
        </p:txBody>
      </p:sp>
      <p:sp>
        <p:nvSpPr>
          <p:cNvPr id="32791" name="AutoShape 263"/>
          <p:cNvSpPr>
            <a:spLocks noChangeArrowheads="1"/>
          </p:cNvSpPr>
          <p:nvPr/>
        </p:nvSpPr>
        <p:spPr bwMode="auto">
          <a:xfrm>
            <a:off x="5649913" y="3978275"/>
            <a:ext cx="195262" cy="204788"/>
          </a:xfrm>
          <a:prstGeom prst="rightArrow">
            <a:avLst>
              <a:gd name="adj1" fmla="val 50000"/>
              <a:gd name="adj2" fmla="val 25000"/>
            </a:avLst>
          </a:prstGeom>
          <a:solidFill>
            <a:srgbClr val="0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792" name="Text Box 264"/>
          <p:cNvSpPr txBox="1">
            <a:spLocks noChangeArrowheads="1"/>
          </p:cNvSpPr>
          <p:nvPr/>
        </p:nvSpPr>
        <p:spPr bwMode="auto">
          <a:xfrm>
            <a:off x="5421313" y="4183063"/>
            <a:ext cx="458787"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a:latin typeface="Arial" charset="0"/>
              </a:rPr>
              <a:t>Ajouts</a:t>
            </a:r>
          </a:p>
        </p:txBody>
      </p:sp>
      <p:sp>
        <p:nvSpPr>
          <p:cNvPr id="32793" name="Text Box 308"/>
          <p:cNvSpPr txBox="1">
            <a:spLocks noChangeArrowheads="1"/>
          </p:cNvSpPr>
          <p:nvPr/>
        </p:nvSpPr>
        <p:spPr bwMode="auto">
          <a:xfrm>
            <a:off x="8164513" y="3668713"/>
            <a:ext cx="719137" cy="358775"/>
          </a:xfrm>
          <a:prstGeom prst="rect">
            <a:avLst/>
          </a:prstGeom>
          <a:solidFill>
            <a:srgbClr val="FFCC99"/>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a:latin typeface="Arial" charset="0"/>
              </a:rPr>
              <a:t>Ensachage</a:t>
            </a:r>
          </a:p>
        </p:txBody>
      </p:sp>
      <p:sp>
        <p:nvSpPr>
          <p:cNvPr id="32794" name="AutoShape 312"/>
          <p:cNvSpPr>
            <a:spLocks noChangeArrowheads="1"/>
          </p:cNvSpPr>
          <p:nvPr/>
        </p:nvSpPr>
        <p:spPr bwMode="auto">
          <a:xfrm rot="5426755" flipV="1">
            <a:off x="8421688" y="3946525"/>
            <a:ext cx="204787" cy="131763"/>
          </a:xfrm>
          <a:prstGeom prst="rightArrow">
            <a:avLst>
              <a:gd name="adj1" fmla="val 50000"/>
              <a:gd name="adj2" fmla="val 37006"/>
            </a:avLst>
          </a:prstGeom>
          <a:solidFill>
            <a:srgbClr val="8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795" name="AutoShape 183"/>
          <p:cNvSpPr>
            <a:spLocks noChangeArrowheads="1"/>
          </p:cNvSpPr>
          <p:nvPr/>
        </p:nvSpPr>
        <p:spPr bwMode="auto">
          <a:xfrm rot="5789129">
            <a:off x="51595" y="3298031"/>
            <a:ext cx="442912" cy="231775"/>
          </a:xfrm>
          <a:custGeom>
            <a:avLst/>
            <a:gdLst>
              <a:gd name="T0" fmla="*/ 2147483647 w 21600"/>
              <a:gd name="T1" fmla="*/ 1868769462 h 21600"/>
              <a:gd name="T2" fmla="*/ 2147483647 w 21600"/>
              <a:gd name="T3" fmla="*/ 2147483647 h 21600"/>
              <a:gd name="T4" fmla="*/ 2147483647 w 21600"/>
              <a:gd name="T5" fmla="*/ 1868769462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grpSp>
        <p:nvGrpSpPr>
          <p:cNvPr id="32796" name="Group 185"/>
          <p:cNvGrpSpPr>
            <a:grpSpLocks/>
          </p:cNvGrpSpPr>
          <p:nvPr/>
        </p:nvGrpSpPr>
        <p:grpSpPr bwMode="auto">
          <a:xfrm rot="387967">
            <a:off x="360363" y="3400425"/>
            <a:ext cx="4211637" cy="555625"/>
            <a:chOff x="2653" y="1021"/>
            <a:chExt cx="2927" cy="408"/>
          </a:xfrm>
        </p:grpSpPr>
        <p:sp>
          <p:nvSpPr>
            <p:cNvPr id="32874" name="Rectangle 186"/>
            <p:cNvSpPr>
              <a:spLocks noChangeArrowheads="1"/>
            </p:cNvSpPr>
            <p:nvPr/>
          </p:nvSpPr>
          <p:spPr bwMode="auto">
            <a:xfrm>
              <a:off x="2812" y="1021"/>
              <a:ext cx="2608" cy="408"/>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75" name="AutoShape 187"/>
            <p:cNvSpPr>
              <a:spLocks noChangeArrowheads="1"/>
            </p:cNvSpPr>
            <p:nvPr/>
          </p:nvSpPr>
          <p:spPr bwMode="auto">
            <a:xfrm rot="5400000">
              <a:off x="2552" y="1168"/>
              <a:ext cx="408" cy="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59 w 21600"/>
                <a:gd name="T13" fmla="*/ 2867 h 21600"/>
                <a:gd name="T14" fmla="*/ 18741 w 21600"/>
                <a:gd name="T15" fmla="*/ 18733 h 21600"/>
              </a:gdLst>
              <a:ahLst/>
              <a:cxnLst>
                <a:cxn ang="T8">
                  <a:pos x="T0" y="T1"/>
                </a:cxn>
                <a:cxn ang="T9">
                  <a:pos x="T2" y="T3"/>
                </a:cxn>
                <a:cxn ang="T10">
                  <a:pos x="T4" y="T5"/>
                </a:cxn>
                <a:cxn ang="T11">
                  <a:pos x="T6" y="T7"/>
                </a:cxn>
              </a:cxnLst>
              <a:rect l="T12" t="T13" r="T14" b="T15"/>
              <a:pathLst>
                <a:path w="21600" h="21600">
                  <a:moveTo>
                    <a:pt x="0" y="0"/>
                  </a:moveTo>
                  <a:lnTo>
                    <a:pt x="2075" y="21600"/>
                  </a:lnTo>
                  <a:lnTo>
                    <a:pt x="19525" y="21600"/>
                  </a:lnTo>
                  <a:lnTo>
                    <a:pt x="21600" y="0"/>
                  </a:lnTo>
                  <a:lnTo>
                    <a:pt x="0" y="0"/>
                  </a:lnTo>
                  <a:close/>
                </a:path>
              </a:pathLst>
            </a:cu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76" name="AutoShape 188"/>
            <p:cNvSpPr>
              <a:spLocks noChangeArrowheads="1"/>
            </p:cNvSpPr>
            <p:nvPr/>
          </p:nvSpPr>
          <p:spPr bwMode="auto">
            <a:xfrm rot="-5400000">
              <a:off x="5273" y="1168"/>
              <a:ext cx="408" cy="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59 w 21600"/>
                <a:gd name="T13" fmla="*/ 2867 h 21600"/>
                <a:gd name="T14" fmla="*/ 18741 w 21600"/>
                <a:gd name="T15" fmla="*/ 18733 h 21600"/>
              </a:gdLst>
              <a:ahLst/>
              <a:cxnLst>
                <a:cxn ang="T8">
                  <a:pos x="T0" y="T1"/>
                </a:cxn>
                <a:cxn ang="T9">
                  <a:pos x="T2" y="T3"/>
                </a:cxn>
                <a:cxn ang="T10">
                  <a:pos x="T4" y="T5"/>
                </a:cxn>
                <a:cxn ang="T11">
                  <a:pos x="T6" y="T7"/>
                </a:cxn>
              </a:cxnLst>
              <a:rect l="T12" t="T13" r="T14" b="T15"/>
              <a:pathLst>
                <a:path w="21600" h="21600">
                  <a:moveTo>
                    <a:pt x="0" y="0"/>
                  </a:moveTo>
                  <a:lnTo>
                    <a:pt x="2075" y="21600"/>
                  </a:lnTo>
                  <a:lnTo>
                    <a:pt x="19525" y="21600"/>
                  </a:lnTo>
                  <a:lnTo>
                    <a:pt x="21600" y="0"/>
                  </a:lnTo>
                  <a:lnTo>
                    <a:pt x="0" y="0"/>
                  </a:lnTo>
                  <a:close/>
                </a:path>
              </a:pathLst>
            </a:cu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77" name="Rectangle 189"/>
            <p:cNvSpPr>
              <a:spLocks noChangeArrowheads="1"/>
            </p:cNvSpPr>
            <p:nvPr/>
          </p:nvSpPr>
          <p:spPr bwMode="auto">
            <a:xfrm>
              <a:off x="2653" y="1066"/>
              <a:ext cx="46" cy="317"/>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78" name="Rectangle 190"/>
            <p:cNvSpPr>
              <a:spLocks noChangeArrowheads="1"/>
            </p:cNvSpPr>
            <p:nvPr/>
          </p:nvSpPr>
          <p:spPr bwMode="auto">
            <a:xfrm>
              <a:off x="5534" y="1066"/>
              <a:ext cx="46" cy="317"/>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2797" name="Rectangle 192"/>
          <p:cNvSpPr>
            <a:spLocks noChangeArrowheads="1"/>
          </p:cNvSpPr>
          <p:nvPr/>
        </p:nvSpPr>
        <p:spPr bwMode="auto">
          <a:xfrm>
            <a:off x="814388" y="3152775"/>
            <a:ext cx="133350" cy="687388"/>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798" name="AutoShape 193"/>
          <p:cNvSpPr>
            <a:spLocks noChangeArrowheads="1"/>
          </p:cNvSpPr>
          <p:nvPr/>
        </p:nvSpPr>
        <p:spPr bwMode="auto">
          <a:xfrm rot="10800000">
            <a:off x="719138" y="3943350"/>
            <a:ext cx="327025" cy="185738"/>
          </a:xfrm>
          <a:custGeom>
            <a:avLst/>
            <a:gdLst>
              <a:gd name="T0" fmla="*/ 2147483647 w 21600"/>
              <a:gd name="T1" fmla="*/ 561862455 h 21600"/>
              <a:gd name="T2" fmla="*/ 2147483647 w 21600"/>
              <a:gd name="T3" fmla="*/ 1123718546 h 21600"/>
              <a:gd name="T4" fmla="*/ 2147483647 w 21600"/>
              <a:gd name="T5" fmla="*/ 561862455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799" name="Rectangle 195"/>
          <p:cNvSpPr>
            <a:spLocks noChangeArrowheads="1"/>
          </p:cNvSpPr>
          <p:nvPr/>
        </p:nvSpPr>
        <p:spPr bwMode="auto">
          <a:xfrm>
            <a:off x="4014788" y="3532188"/>
            <a:ext cx="131762" cy="685800"/>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800" name="AutoShape 196"/>
          <p:cNvSpPr>
            <a:spLocks noChangeArrowheads="1"/>
          </p:cNvSpPr>
          <p:nvPr/>
        </p:nvSpPr>
        <p:spPr bwMode="auto">
          <a:xfrm rot="10800000">
            <a:off x="3917950" y="4321175"/>
            <a:ext cx="327025" cy="149225"/>
          </a:xfrm>
          <a:custGeom>
            <a:avLst/>
            <a:gdLst>
              <a:gd name="T0" fmla="*/ 2147483647 w 21600"/>
              <a:gd name="T1" fmla="*/ 189104835 h 21600"/>
              <a:gd name="T2" fmla="*/ 2147483647 w 21600"/>
              <a:gd name="T3" fmla="*/ 378207053 h 21600"/>
              <a:gd name="T4" fmla="*/ 2147483647 w 21600"/>
              <a:gd name="T5" fmla="*/ 189104835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801" name="Rectangle 198"/>
          <p:cNvSpPr>
            <a:spLocks noChangeArrowheads="1"/>
          </p:cNvSpPr>
          <p:nvPr/>
        </p:nvSpPr>
        <p:spPr bwMode="auto">
          <a:xfrm>
            <a:off x="2382838" y="3325813"/>
            <a:ext cx="133350" cy="720725"/>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802" name="AutoShape 199"/>
          <p:cNvSpPr>
            <a:spLocks noChangeArrowheads="1"/>
          </p:cNvSpPr>
          <p:nvPr/>
        </p:nvSpPr>
        <p:spPr bwMode="auto">
          <a:xfrm rot="10800000">
            <a:off x="2286000" y="4148138"/>
            <a:ext cx="325438" cy="185737"/>
          </a:xfrm>
          <a:custGeom>
            <a:avLst/>
            <a:gdLst>
              <a:gd name="T0" fmla="*/ 2147483647 w 21600"/>
              <a:gd name="T1" fmla="*/ 548257711 h 21600"/>
              <a:gd name="T2" fmla="*/ 2147483647 w 21600"/>
              <a:gd name="T3" fmla="*/ 1096509145 h 21600"/>
              <a:gd name="T4" fmla="*/ 2147483647 w 21600"/>
              <a:gd name="T5" fmla="*/ 548257711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grpSp>
        <p:nvGrpSpPr>
          <p:cNvPr id="32803" name="Group 290"/>
          <p:cNvGrpSpPr>
            <a:grpSpLocks/>
          </p:cNvGrpSpPr>
          <p:nvPr/>
        </p:nvGrpSpPr>
        <p:grpSpPr bwMode="auto">
          <a:xfrm rot="444414">
            <a:off x="1379538" y="3192463"/>
            <a:ext cx="104775" cy="698500"/>
            <a:chOff x="1541" y="391"/>
            <a:chExt cx="205" cy="401"/>
          </a:xfrm>
        </p:grpSpPr>
        <p:sp>
          <p:nvSpPr>
            <p:cNvPr id="32856" name="Rectangle 272"/>
            <p:cNvSpPr>
              <a:spLocks noChangeArrowheads="1"/>
            </p:cNvSpPr>
            <p:nvPr/>
          </p:nvSpPr>
          <p:spPr bwMode="auto">
            <a:xfrm>
              <a:off x="1541" y="391"/>
              <a:ext cx="204" cy="401"/>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57" name="Line 273"/>
            <p:cNvSpPr>
              <a:spLocks noChangeShapeType="1"/>
            </p:cNvSpPr>
            <p:nvPr/>
          </p:nvSpPr>
          <p:spPr bwMode="auto">
            <a:xfrm>
              <a:off x="1542" y="408"/>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58" name="Line 274"/>
            <p:cNvSpPr>
              <a:spLocks noChangeShapeType="1"/>
            </p:cNvSpPr>
            <p:nvPr/>
          </p:nvSpPr>
          <p:spPr bwMode="auto">
            <a:xfrm>
              <a:off x="1542" y="431"/>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59" name="Line 275"/>
            <p:cNvSpPr>
              <a:spLocks noChangeShapeType="1"/>
            </p:cNvSpPr>
            <p:nvPr/>
          </p:nvSpPr>
          <p:spPr bwMode="auto">
            <a:xfrm>
              <a:off x="1542" y="454"/>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60" name="Line 276"/>
            <p:cNvSpPr>
              <a:spLocks noChangeShapeType="1"/>
            </p:cNvSpPr>
            <p:nvPr/>
          </p:nvSpPr>
          <p:spPr bwMode="auto">
            <a:xfrm>
              <a:off x="1542" y="476"/>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61" name="Line 277"/>
            <p:cNvSpPr>
              <a:spLocks noChangeShapeType="1"/>
            </p:cNvSpPr>
            <p:nvPr/>
          </p:nvSpPr>
          <p:spPr bwMode="auto">
            <a:xfrm>
              <a:off x="1542" y="499"/>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62" name="Line 278"/>
            <p:cNvSpPr>
              <a:spLocks noChangeShapeType="1"/>
            </p:cNvSpPr>
            <p:nvPr/>
          </p:nvSpPr>
          <p:spPr bwMode="auto">
            <a:xfrm>
              <a:off x="1542" y="522"/>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63" name="Line 279"/>
            <p:cNvSpPr>
              <a:spLocks noChangeShapeType="1"/>
            </p:cNvSpPr>
            <p:nvPr/>
          </p:nvSpPr>
          <p:spPr bwMode="auto">
            <a:xfrm>
              <a:off x="1542" y="544"/>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64" name="Line 280"/>
            <p:cNvSpPr>
              <a:spLocks noChangeShapeType="1"/>
            </p:cNvSpPr>
            <p:nvPr/>
          </p:nvSpPr>
          <p:spPr bwMode="auto">
            <a:xfrm>
              <a:off x="1542" y="567"/>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65" name="Line 281"/>
            <p:cNvSpPr>
              <a:spLocks noChangeShapeType="1"/>
            </p:cNvSpPr>
            <p:nvPr/>
          </p:nvSpPr>
          <p:spPr bwMode="auto">
            <a:xfrm>
              <a:off x="1542" y="590"/>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66" name="Line 282"/>
            <p:cNvSpPr>
              <a:spLocks noChangeShapeType="1"/>
            </p:cNvSpPr>
            <p:nvPr/>
          </p:nvSpPr>
          <p:spPr bwMode="auto">
            <a:xfrm>
              <a:off x="1542" y="612"/>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67" name="Line 283"/>
            <p:cNvSpPr>
              <a:spLocks noChangeShapeType="1"/>
            </p:cNvSpPr>
            <p:nvPr/>
          </p:nvSpPr>
          <p:spPr bwMode="auto">
            <a:xfrm>
              <a:off x="1542" y="635"/>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68" name="Line 284"/>
            <p:cNvSpPr>
              <a:spLocks noChangeShapeType="1"/>
            </p:cNvSpPr>
            <p:nvPr/>
          </p:nvSpPr>
          <p:spPr bwMode="auto">
            <a:xfrm>
              <a:off x="1542" y="658"/>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69" name="Line 285"/>
            <p:cNvSpPr>
              <a:spLocks noChangeShapeType="1"/>
            </p:cNvSpPr>
            <p:nvPr/>
          </p:nvSpPr>
          <p:spPr bwMode="auto">
            <a:xfrm>
              <a:off x="1542" y="680"/>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70" name="Line 286"/>
            <p:cNvSpPr>
              <a:spLocks noChangeShapeType="1"/>
            </p:cNvSpPr>
            <p:nvPr/>
          </p:nvSpPr>
          <p:spPr bwMode="auto">
            <a:xfrm>
              <a:off x="1542" y="703"/>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71" name="Line 287"/>
            <p:cNvSpPr>
              <a:spLocks noChangeShapeType="1"/>
            </p:cNvSpPr>
            <p:nvPr/>
          </p:nvSpPr>
          <p:spPr bwMode="auto">
            <a:xfrm>
              <a:off x="1542" y="726"/>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72" name="Line 288"/>
            <p:cNvSpPr>
              <a:spLocks noChangeShapeType="1"/>
            </p:cNvSpPr>
            <p:nvPr/>
          </p:nvSpPr>
          <p:spPr bwMode="auto">
            <a:xfrm>
              <a:off x="1542" y="748"/>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73" name="Line 289"/>
            <p:cNvSpPr>
              <a:spLocks noChangeShapeType="1"/>
            </p:cNvSpPr>
            <p:nvPr/>
          </p:nvSpPr>
          <p:spPr bwMode="auto">
            <a:xfrm>
              <a:off x="1542" y="771"/>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2804" name="Rectangle 318"/>
          <p:cNvSpPr>
            <a:spLocks noChangeArrowheads="1"/>
          </p:cNvSpPr>
          <p:nvPr/>
        </p:nvSpPr>
        <p:spPr bwMode="auto">
          <a:xfrm>
            <a:off x="1550988" y="3954463"/>
            <a:ext cx="212725" cy="538162"/>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grpSp>
        <p:nvGrpSpPr>
          <p:cNvPr id="32805" name="Group 319"/>
          <p:cNvGrpSpPr>
            <a:grpSpLocks/>
          </p:cNvGrpSpPr>
          <p:nvPr/>
        </p:nvGrpSpPr>
        <p:grpSpPr bwMode="auto">
          <a:xfrm>
            <a:off x="1339850" y="3875088"/>
            <a:ext cx="455613" cy="158750"/>
            <a:chOff x="1247" y="2586"/>
            <a:chExt cx="296" cy="91"/>
          </a:xfrm>
        </p:grpSpPr>
        <p:sp>
          <p:nvSpPr>
            <p:cNvPr id="32851" name="Rectangle 320"/>
            <p:cNvSpPr>
              <a:spLocks noChangeArrowheads="1"/>
            </p:cNvSpPr>
            <p:nvPr/>
          </p:nvSpPr>
          <p:spPr bwMode="auto">
            <a:xfrm rot="372207">
              <a:off x="1361" y="2586"/>
              <a:ext cx="182" cy="91"/>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52" name="Rectangle 321"/>
            <p:cNvSpPr>
              <a:spLocks noChangeArrowheads="1"/>
            </p:cNvSpPr>
            <p:nvPr/>
          </p:nvSpPr>
          <p:spPr bwMode="auto">
            <a:xfrm rot="372207">
              <a:off x="1247" y="2586"/>
              <a:ext cx="68" cy="5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53" name="Rectangle 322"/>
            <p:cNvSpPr>
              <a:spLocks noChangeArrowheads="1"/>
            </p:cNvSpPr>
            <p:nvPr/>
          </p:nvSpPr>
          <p:spPr bwMode="auto">
            <a:xfrm rot="372207">
              <a:off x="1315" y="2608"/>
              <a:ext cx="45" cy="2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54" name="Line 323"/>
            <p:cNvSpPr>
              <a:spLocks noChangeShapeType="1"/>
            </p:cNvSpPr>
            <p:nvPr/>
          </p:nvSpPr>
          <p:spPr bwMode="auto">
            <a:xfrm>
              <a:off x="1247" y="2586"/>
              <a:ext cx="68"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55" name="Line 324"/>
            <p:cNvSpPr>
              <a:spLocks noChangeShapeType="1"/>
            </p:cNvSpPr>
            <p:nvPr/>
          </p:nvSpPr>
          <p:spPr bwMode="auto">
            <a:xfrm>
              <a:off x="1247" y="2608"/>
              <a:ext cx="68"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2806" name="Rectangle 338"/>
          <p:cNvSpPr>
            <a:spLocks noChangeArrowheads="1"/>
          </p:cNvSpPr>
          <p:nvPr/>
        </p:nvSpPr>
        <p:spPr bwMode="auto">
          <a:xfrm>
            <a:off x="815975" y="3840163"/>
            <a:ext cx="130175" cy="103187"/>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807" name="Rectangle 339"/>
          <p:cNvSpPr>
            <a:spLocks noChangeArrowheads="1"/>
          </p:cNvSpPr>
          <p:nvPr/>
        </p:nvSpPr>
        <p:spPr bwMode="auto">
          <a:xfrm>
            <a:off x="2382838" y="4046538"/>
            <a:ext cx="131762" cy="101600"/>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808" name="Rectangle 340"/>
          <p:cNvSpPr>
            <a:spLocks noChangeArrowheads="1"/>
          </p:cNvSpPr>
          <p:nvPr/>
        </p:nvSpPr>
        <p:spPr bwMode="auto">
          <a:xfrm>
            <a:off x="4016375" y="4217988"/>
            <a:ext cx="130175" cy="103187"/>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809" name="Rectangle 341"/>
          <p:cNvSpPr>
            <a:spLocks noChangeArrowheads="1"/>
          </p:cNvSpPr>
          <p:nvPr/>
        </p:nvSpPr>
        <p:spPr bwMode="auto">
          <a:xfrm>
            <a:off x="719138" y="4114800"/>
            <a:ext cx="327025" cy="377825"/>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810" name="Rectangle 342"/>
          <p:cNvSpPr>
            <a:spLocks noChangeArrowheads="1"/>
          </p:cNvSpPr>
          <p:nvPr/>
        </p:nvSpPr>
        <p:spPr bwMode="auto">
          <a:xfrm>
            <a:off x="2286000" y="4321175"/>
            <a:ext cx="325438" cy="171450"/>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useBgFill="1">
        <p:nvSpPr>
          <p:cNvPr id="32811" name="Rectangle 404"/>
          <p:cNvSpPr>
            <a:spLocks noChangeArrowheads="1"/>
          </p:cNvSpPr>
          <p:nvPr/>
        </p:nvSpPr>
        <p:spPr bwMode="auto">
          <a:xfrm>
            <a:off x="782638" y="1303338"/>
            <a:ext cx="327025" cy="238125"/>
          </a:xfrm>
          <a:prstGeom prst="rect">
            <a:avLst/>
          </a:prstGeom>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812" name="Text Box 417"/>
          <p:cNvSpPr txBox="1">
            <a:spLocks noChangeArrowheads="1"/>
          </p:cNvSpPr>
          <p:nvPr/>
        </p:nvSpPr>
        <p:spPr bwMode="auto">
          <a:xfrm>
            <a:off x="2678113" y="3600450"/>
            <a:ext cx="981075"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Four</a:t>
            </a:r>
          </a:p>
        </p:txBody>
      </p:sp>
      <p:grpSp>
        <p:nvGrpSpPr>
          <p:cNvPr id="32813" name="Group 434"/>
          <p:cNvGrpSpPr>
            <a:grpSpLocks/>
          </p:cNvGrpSpPr>
          <p:nvPr/>
        </p:nvGrpSpPr>
        <p:grpSpPr bwMode="auto">
          <a:xfrm>
            <a:off x="6008688" y="3910013"/>
            <a:ext cx="1797050" cy="582612"/>
            <a:chOff x="2495" y="3470"/>
            <a:chExt cx="999" cy="318"/>
          </a:xfrm>
        </p:grpSpPr>
        <p:sp>
          <p:nvSpPr>
            <p:cNvPr id="32836" name="AutoShape 435"/>
            <p:cNvSpPr>
              <a:spLocks noChangeArrowheads="1"/>
            </p:cNvSpPr>
            <p:nvPr/>
          </p:nvSpPr>
          <p:spPr bwMode="auto">
            <a:xfrm>
              <a:off x="2653" y="3470"/>
              <a:ext cx="681" cy="227"/>
            </a:xfrm>
            <a:prstGeom prst="flowChartAlternateProcess">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37" name="Rectangle 436"/>
            <p:cNvSpPr>
              <a:spLocks noChangeArrowheads="1"/>
            </p:cNvSpPr>
            <p:nvPr/>
          </p:nvSpPr>
          <p:spPr bwMode="auto">
            <a:xfrm>
              <a:off x="2608" y="3493"/>
              <a:ext cx="45" cy="181"/>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38" name="Rectangle 437"/>
            <p:cNvSpPr>
              <a:spLocks noChangeArrowheads="1"/>
            </p:cNvSpPr>
            <p:nvPr/>
          </p:nvSpPr>
          <p:spPr bwMode="auto">
            <a:xfrm>
              <a:off x="3334" y="3493"/>
              <a:ext cx="45" cy="181"/>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39" name="AutoShape 438"/>
            <p:cNvSpPr>
              <a:spLocks noChangeArrowheads="1"/>
            </p:cNvSpPr>
            <p:nvPr/>
          </p:nvSpPr>
          <p:spPr bwMode="auto">
            <a:xfrm>
              <a:off x="2653" y="3470"/>
              <a:ext cx="46" cy="227"/>
            </a:xfrm>
            <a:prstGeom prst="flowChartTerminator">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40" name="AutoShape 439"/>
            <p:cNvSpPr>
              <a:spLocks noChangeArrowheads="1"/>
            </p:cNvSpPr>
            <p:nvPr/>
          </p:nvSpPr>
          <p:spPr bwMode="auto">
            <a:xfrm>
              <a:off x="3288" y="3470"/>
              <a:ext cx="46" cy="227"/>
            </a:xfrm>
            <a:prstGeom prst="flowChartTerminator">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41" name="Rectangle 440"/>
            <p:cNvSpPr>
              <a:spLocks noChangeArrowheads="1"/>
            </p:cNvSpPr>
            <p:nvPr/>
          </p:nvSpPr>
          <p:spPr bwMode="auto">
            <a:xfrm>
              <a:off x="2585" y="3538"/>
              <a:ext cx="22" cy="91"/>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42" name="Rectangle 441"/>
            <p:cNvSpPr>
              <a:spLocks noChangeArrowheads="1"/>
            </p:cNvSpPr>
            <p:nvPr/>
          </p:nvSpPr>
          <p:spPr bwMode="auto">
            <a:xfrm>
              <a:off x="3379" y="3538"/>
              <a:ext cx="22" cy="91"/>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43" name="AutoShape 442"/>
            <p:cNvSpPr>
              <a:spLocks noChangeArrowheads="1"/>
            </p:cNvSpPr>
            <p:nvPr/>
          </p:nvSpPr>
          <p:spPr bwMode="auto">
            <a:xfrm rot="10800000">
              <a:off x="2495" y="3697"/>
              <a:ext cx="137"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72 w 21600"/>
                <a:gd name="T13" fmla="*/ 4510 h 21600"/>
                <a:gd name="T14" fmla="*/ 17028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44" name="Rectangle 443"/>
            <p:cNvSpPr>
              <a:spLocks noChangeArrowheads="1"/>
            </p:cNvSpPr>
            <p:nvPr/>
          </p:nvSpPr>
          <p:spPr bwMode="auto">
            <a:xfrm>
              <a:off x="2540" y="3515"/>
              <a:ext cx="45" cy="182"/>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45" name="AutoShape 444"/>
            <p:cNvSpPr>
              <a:spLocks noChangeArrowheads="1"/>
            </p:cNvSpPr>
            <p:nvPr/>
          </p:nvSpPr>
          <p:spPr bwMode="auto">
            <a:xfrm rot="10800000">
              <a:off x="3357" y="3697"/>
              <a:ext cx="137"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72 w 21600"/>
                <a:gd name="T13" fmla="*/ 4510 h 21600"/>
                <a:gd name="T14" fmla="*/ 17028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46" name="Rectangle 445"/>
            <p:cNvSpPr>
              <a:spLocks noChangeArrowheads="1"/>
            </p:cNvSpPr>
            <p:nvPr/>
          </p:nvSpPr>
          <p:spPr bwMode="auto">
            <a:xfrm>
              <a:off x="3402" y="3515"/>
              <a:ext cx="45" cy="182"/>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47" name="Line 446"/>
            <p:cNvSpPr>
              <a:spLocks noChangeShapeType="1"/>
            </p:cNvSpPr>
            <p:nvPr/>
          </p:nvSpPr>
          <p:spPr bwMode="auto">
            <a:xfrm>
              <a:off x="2699" y="3515"/>
              <a:ext cx="58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48" name="Line 447"/>
            <p:cNvSpPr>
              <a:spLocks noChangeShapeType="1"/>
            </p:cNvSpPr>
            <p:nvPr/>
          </p:nvSpPr>
          <p:spPr bwMode="auto">
            <a:xfrm>
              <a:off x="2699" y="3561"/>
              <a:ext cx="58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49" name="Line 448"/>
            <p:cNvSpPr>
              <a:spLocks noChangeShapeType="1"/>
            </p:cNvSpPr>
            <p:nvPr/>
          </p:nvSpPr>
          <p:spPr bwMode="auto">
            <a:xfrm>
              <a:off x="2699" y="3606"/>
              <a:ext cx="58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850" name="Line 449"/>
            <p:cNvSpPr>
              <a:spLocks noChangeShapeType="1"/>
            </p:cNvSpPr>
            <p:nvPr/>
          </p:nvSpPr>
          <p:spPr bwMode="auto">
            <a:xfrm>
              <a:off x="2699" y="3651"/>
              <a:ext cx="58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32814" name="Group 457"/>
          <p:cNvGrpSpPr>
            <a:grpSpLocks/>
          </p:cNvGrpSpPr>
          <p:nvPr/>
        </p:nvGrpSpPr>
        <p:grpSpPr bwMode="auto">
          <a:xfrm>
            <a:off x="7642225" y="1611313"/>
            <a:ext cx="882650" cy="2536825"/>
            <a:chOff x="5307" y="1066"/>
            <a:chExt cx="613" cy="1678"/>
          </a:xfrm>
        </p:grpSpPr>
        <p:sp>
          <p:nvSpPr>
            <p:cNvPr id="32829" name="Rectangle 164"/>
            <p:cNvSpPr>
              <a:spLocks noChangeArrowheads="1"/>
            </p:cNvSpPr>
            <p:nvPr/>
          </p:nvSpPr>
          <p:spPr bwMode="auto">
            <a:xfrm>
              <a:off x="5307" y="2699"/>
              <a:ext cx="113" cy="4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30" name="Rectangle 165"/>
            <p:cNvSpPr>
              <a:spLocks noChangeArrowheads="1"/>
            </p:cNvSpPr>
            <p:nvPr/>
          </p:nvSpPr>
          <p:spPr bwMode="auto">
            <a:xfrm>
              <a:off x="5420" y="1111"/>
              <a:ext cx="46" cy="163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31" name="Rectangle 166"/>
            <p:cNvSpPr>
              <a:spLocks noChangeArrowheads="1"/>
            </p:cNvSpPr>
            <p:nvPr/>
          </p:nvSpPr>
          <p:spPr bwMode="auto">
            <a:xfrm>
              <a:off x="5420" y="1066"/>
              <a:ext cx="500" cy="4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32" name="Rectangle 167"/>
            <p:cNvSpPr>
              <a:spLocks noChangeArrowheads="1"/>
            </p:cNvSpPr>
            <p:nvPr/>
          </p:nvSpPr>
          <p:spPr bwMode="auto">
            <a:xfrm>
              <a:off x="5874" y="1111"/>
              <a:ext cx="45" cy="68"/>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33" name="Oval 168"/>
            <p:cNvSpPr>
              <a:spLocks noChangeArrowheads="1"/>
            </p:cNvSpPr>
            <p:nvPr/>
          </p:nvSpPr>
          <p:spPr bwMode="auto">
            <a:xfrm>
              <a:off x="5420" y="2699"/>
              <a:ext cx="45" cy="45"/>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34" name="Oval 455"/>
            <p:cNvSpPr>
              <a:spLocks noChangeArrowheads="1"/>
            </p:cNvSpPr>
            <p:nvPr/>
          </p:nvSpPr>
          <p:spPr bwMode="auto">
            <a:xfrm>
              <a:off x="5420" y="1066"/>
              <a:ext cx="45" cy="45"/>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835" name="Oval 456"/>
            <p:cNvSpPr>
              <a:spLocks noChangeArrowheads="1"/>
            </p:cNvSpPr>
            <p:nvPr/>
          </p:nvSpPr>
          <p:spPr bwMode="auto">
            <a:xfrm>
              <a:off x="5874" y="1066"/>
              <a:ext cx="45" cy="45"/>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2815" name="AutoShape 458"/>
          <p:cNvSpPr>
            <a:spLocks noChangeArrowheads="1"/>
          </p:cNvSpPr>
          <p:nvPr/>
        </p:nvSpPr>
        <p:spPr bwMode="auto">
          <a:xfrm rot="-5400000">
            <a:off x="4826794" y="2058194"/>
            <a:ext cx="274637" cy="66675"/>
          </a:xfrm>
          <a:prstGeom prst="rightArrow">
            <a:avLst>
              <a:gd name="adj1" fmla="val 50000"/>
              <a:gd name="adj2" fmla="val 98075"/>
            </a:avLst>
          </a:prstGeom>
          <a:solidFill>
            <a:srgbClr val="8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816" name="AutoShape 483"/>
          <p:cNvSpPr>
            <a:spLocks noChangeArrowheads="1"/>
          </p:cNvSpPr>
          <p:nvPr/>
        </p:nvSpPr>
        <p:spPr bwMode="auto">
          <a:xfrm rot="-128755">
            <a:off x="5519738" y="1303338"/>
            <a:ext cx="130175" cy="69850"/>
          </a:xfrm>
          <a:prstGeom prst="rightArrow">
            <a:avLst>
              <a:gd name="adj1" fmla="val 50000"/>
              <a:gd name="adj2" fmla="val 48920"/>
            </a:avLst>
          </a:prstGeom>
          <a:solidFill>
            <a:srgbClr val="8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817" name="AutoShape 484"/>
          <p:cNvSpPr>
            <a:spLocks noChangeArrowheads="1"/>
          </p:cNvSpPr>
          <p:nvPr/>
        </p:nvSpPr>
        <p:spPr bwMode="auto">
          <a:xfrm rot="-128755">
            <a:off x="8034338" y="1474788"/>
            <a:ext cx="128587" cy="68262"/>
          </a:xfrm>
          <a:prstGeom prst="rightArrow">
            <a:avLst>
              <a:gd name="adj1" fmla="val 50000"/>
              <a:gd name="adj2" fmla="val 49448"/>
            </a:avLst>
          </a:prstGeom>
          <a:solidFill>
            <a:srgbClr val="8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818" name="AutoShape 489"/>
          <p:cNvSpPr>
            <a:spLocks noChangeArrowheads="1"/>
          </p:cNvSpPr>
          <p:nvPr/>
        </p:nvSpPr>
        <p:spPr bwMode="auto">
          <a:xfrm rot="5005084">
            <a:off x="835025" y="4291013"/>
            <a:ext cx="650875" cy="228600"/>
          </a:xfrm>
          <a:custGeom>
            <a:avLst/>
            <a:gdLst>
              <a:gd name="T0" fmla="*/ 2147483647 w 21600"/>
              <a:gd name="T1" fmla="*/ 0 h 21600"/>
              <a:gd name="T2" fmla="*/ 0 w 21600"/>
              <a:gd name="T3" fmla="*/ 1751024385 h 21600"/>
              <a:gd name="T4" fmla="*/ 2147483647 w 21600"/>
              <a:gd name="T5" fmla="*/ 2147483647 h 21600"/>
              <a:gd name="T6" fmla="*/ 2147483647 w 21600"/>
              <a:gd name="T7" fmla="*/ 175102438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819" name="AutoShape 490"/>
          <p:cNvSpPr>
            <a:spLocks noChangeArrowheads="1"/>
          </p:cNvSpPr>
          <p:nvPr/>
        </p:nvSpPr>
        <p:spPr bwMode="auto">
          <a:xfrm rot="918556">
            <a:off x="3175" y="3267075"/>
            <a:ext cx="161925" cy="136525"/>
          </a:xfrm>
          <a:prstGeom prst="rightArrow">
            <a:avLst>
              <a:gd name="adj1" fmla="val 50000"/>
              <a:gd name="adj2" fmla="val 31134"/>
            </a:avLst>
          </a:prstGeom>
          <a:solidFill>
            <a:srgbClr val="9933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2820" name="Text Box 493"/>
          <p:cNvSpPr txBox="1">
            <a:spLocks noChangeArrowheads="1"/>
          </p:cNvSpPr>
          <p:nvPr/>
        </p:nvSpPr>
        <p:spPr bwMode="auto">
          <a:xfrm>
            <a:off x="3494088" y="5829300"/>
            <a:ext cx="2057400" cy="444500"/>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33332" rIns="16666" bIns="33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i="1" u="sng" dirty="0">
                <a:latin typeface="Arial" charset="0"/>
              </a:rPr>
              <a:t>Graissages centralisés</a:t>
            </a:r>
          </a:p>
          <a:p>
            <a:pPr algn="ctr" eaLnBrk="1" hangingPunct="1">
              <a:spcBef>
                <a:spcPct val="50000"/>
              </a:spcBef>
            </a:pPr>
            <a:r>
              <a:rPr lang="fr-FR" sz="900" b="1" dirty="0">
                <a:solidFill>
                  <a:srgbClr val="FFC000"/>
                </a:solidFill>
                <a:latin typeface="Arial" charset="0"/>
              </a:rPr>
              <a:t>KALITH EP 1 / 0 / 00</a:t>
            </a:r>
          </a:p>
        </p:txBody>
      </p:sp>
      <p:sp>
        <p:nvSpPr>
          <p:cNvPr id="32823" name="Text Box 496"/>
          <p:cNvSpPr txBox="1">
            <a:spLocks noChangeArrowheads="1"/>
          </p:cNvSpPr>
          <p:nvPr/>
        </p:nvSpPr>
        <p:spPr bwMode="auto">
          <a:xfrm>
            <a:off x="3494088" y="6384925"/>
            <a:ext cx="2057400" cy="444500"/>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33332" rIns="16666" bIns="33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i="1" u="sng" dirty="0">
                <a:latin typeface="Arial" charset="0"/>
              </a:rPr>
              <a:t>Graisse chargée</a:t>
            </a:r>
          </a:p>
          <a:p>
            <a:pPr algn="ctr" eaLnBrk="1" hangingPunct="1">
              <a:spcBef>
                <a:spcPct val="50000"/>
              </a:spcBef>
            </a:pPr>
            <a:r>
              <a:rPr lang="fr-FR" sz="900" b="1" dirty="0" smtClean="0">
                <a:solidFill>
                  <a:srgbClr val="FFC000"/>
                </a:solidFill>
                <a:latin typeface="Arial" charset="0"/>
              </a:rPr>
              <a:t>MULTISTABIL G</a:t>
            </a:r>
            <a:r>
              <a:rPr lang="fr-FR" sz="900" b="1" dirty="0" smtClean="0">
                <a:solidFill>
                  <a:srgbClr val="FFC000"/>
                </a:solidFill>
                <a:latin typeface="Arial" charset="0"/>
              </a:rPr>
              <a:t> MO2 </a:t>
            </a:r>
            <a:r>
              <a:rPr lang="fr-FR" sz="700" b="1" dirty="0">
                <a:latin typeface="Arial" charset="0"/>
              </a:rPr>
              <a:t>(MoS</a:t>
            </a:r>
            <a:r>
              <a:rPr lang="fr-FR" sz="700" b="1" baseline="-25000" dirty="0">
                <a:latin typeface="Arial" charset="0"/>
              </a:rPr>
              <a:t>2</a:t>
            </a:r>
            <a:r>
              <a:rPr lang="fr-FR" sz="700" b="1" dirty="0">
                <a:latin typeface="Arial" charset="0"/>
              </a:rPr>
              <a:t>)</a:t>
            </a:r>
          </a:p>
        </p:txBody>
      </p:sp>
      <p:sp>
        <p:nvSpPr>
          <p:cNvPr id="32826" name="Rectangle 500"/>
          <p:cNvSpPr>
            <a:spLocks noChangeArrowheads="1"/>
          </p:cNvSpPr>
          <p:nvPr/>
        </p:nvSpPr>
        <p:spPr bwMode="auto">
          <a:xfrm>
            <a:off x="1265238" y="0"/>
            <a:ext cx="6899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30" tIns="45065" rIns="90130" bIns="45065" anchor="ctr"/>
          <a:lstStyle/>
          <a:p>
            <a:pPr algn="ctr" defTabSz="893763"/>
            <a:r>
              <a:rPr lang="fr-FR" sz="3000" b="1" dirty="0">
                <a:solidFill>
                  <a:srgbClr val="FFFF00"/>
                </a:solidFill>
                <a:ea typeface="Arial Unicode MS" pitchFamily="34" charset="-128"/>
                <a:cs typeface="Arial" charset="0"/>
              </a:rPr>
              <a:t>La cimenterie</a:t>
            </a:r>
          </a:p>
        </p:txBody>
      </p:sp>
      <p:sp>
        <p:nvSpPr>
          <p:cNvPr id="32827" name="Text Box 501"/>
          <p:cNvSpPr txBox="1">
            <a:spLocks noChangeArrowheads="1"/>
          </p:cNvSpPr>
          <p:nvPr/>
        </p:nvSpPr>
        <p:spPr bwMode="auto">
          <a:xfrm>
            <a:off x="6008688" y="4686300"/>
            <a:ext cx="3005137" cy="1748544"/>
          </a:xfrm>
          <a:prstGeom prst="rect">
            <a:avLst/>
          </a:prstGeom>
          <a:noFill/>
          <a:ln w="12700">
            <a:solidFill>
              <a:srgbClr val="00008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33332" rIns="16666" bIns="33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300" b="1" i="1" u="sng" dirty="0">
                <a:latin typeface="Arial" charset="0"/>
              </a:rPr>
              <a:t>Broyeur à cru</a:t>
            </a:r>
          </a:p>
          <a:p>
            <a:pPr eaLnBrk="1" hangingPunct="1">
              <a:spcBef>
                <a:spcPct val="25000"/>
              </a:spcBef>
            </a:pPr>
            <a:endParaRPr lang="fr-FR" sz="900" dirty="0">
              <a:latin typeface="Arial" charset="0"/>
            </a:endParaRPr>
          </a:p>
          <a:p>
            <a:pPr eaLnBrk="1" hangingPunct="1">
              <a:spcBef>
                <a:spcPct val="25000"/>
              </a:spcBef>
            </a:pPr>
            <a:endParaRPr lang="fr-FR" sz="700" dirty="0">
              <a:latin typeface="Arial" charset="0"/>
            </a:endParaRPr>
          </a:p>
          <a:p>
            <a:pPr eaLnBrk="1" hangingPunct="1">
              <a:spcBef>
                <a:spcPct val="25000"/>
              </a:spcBef>
            </a:pPr>
            <a:r>
              <a:rPr lang="fr-FR" sz="900" dirty="0">
                <a:latin typeface="Arial" charset="0"/>
              </a:rPr>
              <a:t>Harnais:</a:t>
            </a:r>
            <a:r>
              <a:rPr lang="fr-FR" sz="900" b="1" dirty="0">
                <a:solidFill>
                  <a:schemeClr val="accent2"/>
                </a:solidFill>
                <a:latin typeface="Arial" charset="0"/>
              </a:rPr>
              <a:t>	</a:t>
            </a:r>
            <a:r>
              <a:rPr lang="fr-FR" sz="900" b="1" dirty="0">
                <a:solidFill>
                  <a:srgbClr val="FFC000"/>
                </a:solidFill>
                <a:latin typeface="Arial" charset="0"/>
              </a:rPr>
              <a:t>        PULSTAR 0 GMO/ 1.5 GMO</a:t>
            </a:r>
          </a:p>
          <a:p>
            <a:pPr eaLnBrk="1" hangingPunct="1">
              <a:spcBef>
                <a:spcPct val="25000"/>
              </a:spcBef>
            </a:pPr>
            <a:endParaRPr lang="fr-FR" sz="700" dirty="0">
              <a:latin typeface="Arial" charset="0"/>
            </a:endParaRPr>
          </a:p>
          <a:p>
            <a:pPr eaLnBrk="1" hangingPunct="1">
              <a:spcBef>
                <a:spcPct val="25000"/>
              </a:spcBef>
            </a:pPr>
            <a:r>
              <a:rPr lang="fr-FR" sz="900" dirty="0">
                <a:latin typeface="Arial" charset="0"/>
              </a:rPr>
              <a:t>Paliers lisses ou roulements:</a:t>
            </a:r>
          </a:p>
          <a:p>
            <a:pPr eaLnBrk="1" hangingPunct="1">
              <a:spcBef>
                <a:spcPct val="25000"/>
              </a:spcBef>
            </a:pPr>
            <a:r>
              <a:rPr lang="fr-FR" sz="900" dirty="0">
                <a:latin typeface="Arial" charset="0"/>
              </a:rPr>
              <a:t>	</a:t>
            </a:r>
            <a:r>
              <a:rPr lang="fr-FR" sz="900" dirty="0">
                <a:solidFill>
                  <a:srgbClr val="FFC000"/>
                </a:solidFill>
                <a:latin typeface="Arial" charset="0"/>
              </a:rPr>
              <a:t>       </a:t>
            </a:r>
            <a:r>
              <a:rPr lang="fr-FR" sz="900" b="1" dirty="0">
                <a:solidFill>
                  <a:srgbClr val="FFC000"/>
                </a:solidFill>
                <a:latin typeface="Arial" charset="0"/>
              </a:rPr>
              <a:t>THERMEX 1337 EP2</a:t>
            </a:r>
          </a:p>
          <a:p>
            <a:pPr eaLnBrk="1" hangingPunct="1">
              <a:spcBef>
                <a:spcPct val="25000"/>
              </a:spcBef>
            </a:pPr>
            <a:r>
              <a:rPr lang="fr-FR" sz="900" b="1" dirty="0">
                <a:solidFill>
                  <a:srgbClr val="FFC000"/>
                </a:solidFill>
                <a:latin typeface="Arial" charset="0"/>
              </a:rPr>
              <a:t>	</a:t>
            </a:r>
            <a:endParaRPr lang="fr-FR" sz="900" b="1" dirty="0" smtClean="0">
              <a:solidFill>
                <a:srgbClr val="FFC000"/>
              </a:solidFill>
              <a:latin typeface="Arial" charset="0"/>
            </a:endParaRPr>
          </a:p>
          <a:p>
            <a:pPr eaLnBrk="1" hangingPunct="1">
              <a:spcBef>
                <a:spcPct val="25000"/>
              </a:spcBef>
            </a:pPr>
            <a:r>
              <a:rPr lang="fr-FR" sz="900" dirty="0" smtClean="0">
                <a:latin typeface="Arial" charset="0"/>
              </a:rPr>
              <a:t>Graissage </a:t>
            </a:r>
            <a:r>
              <a:rPr lang="fr-FR" sz="900" dirty="0">
                <a:latin typeface="Arial" charset="0"/>
              </a:rPr>
              <a:t>général:    </a:t>
            </a:r>
            <a:r>
              <a:rPr lang="fr-FR" sz="900" b="1" dirty="0">
                <a:solidFill>
                  <a:srgbClr val="FFC000"/>
                </a:solidFill>
                <a:latin typeface="Arial" charset="0"/>
              </a:rPr>
              <a:t>THERMEX 1337 EP2</a:t>
            </a:r>
          </a:p>
          <a:p>
            <a:pPr eaLnBrk="1" hangingPunct="1">
              <a:spcBef>
                <a:spcPct val="25000"/>
              </a:spcBef>
            </a:pPr>
            <a:r>
              <a:rPr lang="fr-FR" sz="900" dirty="0">
                <a:latin typeface="Arial" charset="0"/>
              </a:rPr>
              <a:t>Graissage centralisé: </a:t>
            </a:r>
            <a:r>
              <a:rPr lang="fr-FR" sz="900" b="1" dirty="0">
                <a:solidFill>
                  <a:srgbClr val="FFC000"/>
                </a:solidFill>
                <a:latin typeface="Arial" charset="0"/>
              </a:rPr>
              <a:t>KALITH EP 00-0-1</a:t>
            </a:r>
          </a:p>
        </p:txBody>
      </p:sp>
      <p:sp>
        <p:nvSpPr>
          <p:cNvPr id="32828" name="AutoShape 502"/>
          <p:cNvSpPr>
            <a:spLocks noChangeArrowheads="1"/>
          </p:cNvSpPr>
          <p:nvPr/>
        </p:nvSpPr>
        <p:spPr bwMode="auto">
          <a:xfrm rot="5400000">
            <a:off x="6358731" y="4358482"/>
            <a:ext cx="377825" cy="163512"/>
          </a:xfrm>
          <a:custGeom>
            <a:avLst/>
            <a:gdLst>
              <a:gd name="T0" fmla="*/ 2147483647 w 21600"/>
              <a:gd name="T1" fmla="*/ 0 h 21600"/>
              <a:gd name="T2" fmla="*/ 0 w 21600"/>
              <a:gd name="T3" fmla="*/ 330184361 h 21600"/>
              <a:gd name="T4" fmla="*/ 2147483647 w 21600"/>
              <a:gd name="T5" fmla="*/ 660372152 h 21600"/>
              <a:gd name="T6" fmla="*/ 2147483647 w 21600"/>
              <a:gd name="T7" fmla="*/ 33018436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numéro de diapositive 5"/>
          <p:cNvSpPr>
            <a:spLocks noGrp="1"/>
          </p:cNvSpPr>
          <p:nvPr>
            <p:ph type="sldNum" sz="quarter" idx="12"/>
          </p:nvPr>
        </p:nvSpPr>
        <p:spPr/>
        <p:txBody>
          <a:bodyPr/>
          <a:lstStyle>
            <a:lvl1pPr defTabSz="895149" eaLnBrk="0" hangingPunct="0">
              <a:defRPr sz="1000">
                <a:solidFill>
                  <a:schemeClr val="tx1"/>
                </a:solidFill>
                <a:latin typeface="Arial" charset="0"/>
              </a:defRPr>
            </a:lvl1pPr>
            <a:lvl2pPr marL="687897" indent="-264576" defTabSz="895149" eaLnBrk="0" hangingPunct="0">
              <a:defRPr sz="1000">
                <a:solidFill>
                  <a:schemeClr val="tx1"/>
                </a:solidFill>
                <a:latin typeface="Arial" charset="0"/>
              </a:defRPr>
            </a:lvl2pPr>
            <a:lvl3pPr marL="1058304" indent="-211661" defTabSz="895149" eaLnBrk="0" hangingPunct="0">
              <a:defRPr sz="1000">
                <a:solidFill>
                  <a:schemeClr val="tx1"/>
                </a:solidFill>
                <a:latin typeface="Arial" charset="0"/>
              </a:defRPr>
            </a:lvl3pPr>
            <a:lvl4pPr marL="1481625" indent="-211661" defTabSz="895149" eaLnBrk="0" hangingPunct="0">
              <a:defRPr sz="1000">
                <a:solidFill>
                  <a:schemeClr val="tx1"/>
                </a:solidFill>
                <a:latin typeface="Arial" charset="0"/>
              </a:defRPr>
            </a:lvl4pPr>
            <a:lvl5pPr marL="1904947" indent="-211661" defTabSz="895149" eaLnBrk="0" hangingPunct="0">
              <a:defRPr sz="1000">
                <a:solidFill>
                  <a:schemeClr val="tx1"/>
                </a:solidFill>
                <a:latin typeface="Arial" charset="0"/>
              </a:defRPr>
            </a:lvl5pPr>
            <a:lvl6pPr marL="2328268" indent="-211661" defTabSz="895149" eaLnBrk="0" fontAlgn="base" hangingPunct="0">
              <a:spcBef>
                <a:spcPct val="0"/>
              </a:spcBef>
              <a:spcAft>
                <a:spcPct val="0"/>
              </a:spcAft>
              <a:defRPr sz="1000">
                <a:solidFill>
                  <a:schemeClr val="tx1"/>
                </a:solidFill>
                <a:latin typeface="Arial" charset="0"/>
              </a:defRPr>
            </a:lvl6pPr>
            <a:lvl7pPr marL="2751590" indent="-211661" defTabSz="895149" eaLnBrk="0" fontAlgn="base" hangingPunct="0">
              <a:spcBef>
                <a:spcPct val="0"/>
              </a:spcBef>
              <a:spcAft>
                <a:spcPct val="0"/>
              </a:spcAft>
              <a:defRPr sz="1000">
                <a:solidFill>
                  <a:schemeClr val="tx1"/>
                </a:solidFill>
                <a:latin typeface="Arial" charset="0"/>
              </a:defRPr>
            </a:lvl7pPr>
            <a:lvl8pPr marL="3174911" indent="-211661" defTabSz="895149" eaLnBrk="0" fontAlgn="base" hangingPunct="0">
              <a:spcBef>
                <a:spcPct val="0"/>
              </a:spcBef>
              <a:spcAft>
                <a:spcPct val="0"/>
              </a:spcAft>
              <a:defRPr sz="1000">
                <a:solidFill>
                  <a:schemeClr val="tx1"/>
                </a:solidFill>
                <a:latin typeface="Arial" charset="0"/>
              </a:defRPr>
            </a:lvl8pPr>
            <a:lvl9pPr marL="3598233" indent="-211661" defTabSz="895149" eaLnBrk="0" fontAlgn="base" hangingPunct="0">
              <a:spcBef>
                <a:spcPct val="0"/>
              </a:spcBef>
              <a:spcAft>
                <a:spcPct val="0"/>
              </a:spcAft>
              <a:defRPr sz="1000">
                <a:solidFill>
                  <a:schemeClr val="tx1"/>
                </a:solidFill>
                <a:latin typeface="Arial" charset="0"/>
              </a:defRPr>
            </a:lvl9pPr>
          </a:lstStyle>
          <a:p>
            <a:pPr eaLnBrk="1" hangingPunct="1">
              <a:defRPr/>
            </a:pPr>
            <a:fld id="{0417AF38-D918-42AE-A4FD-AA64F1DC5CF6}" type="slidenum">
              <a:rPr lang="fr-FR" smtClean="0"/>
              <a:pPr eaLnBrk="1" hangingPunct="1">
                <a:defRPr/>
              </a:pPr>
              <a:t>31</a:t>
            </a:fld>
            <a:endParaRPr lang="fr-FR" dirty="0" smtClean="0"/>
          </a:p>
        </p:txBody>
      </p:sp>
      <p:sp>
        <p:nvSpPr>
          <p:cNvPr id="33795" name="Rectangle 2"/>
          <p:cNvSpPr>
            <a:spLocks noChangeArrowheads="1"/>
          </p:cNvSpPr>
          <p:nvPr/>
        </p:nvSpPr>
        <p:spPr bwMode="auto">
          <a:xfrm>
            <a:off x="0" y="685800"/>
            <a:ext cx="914400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54" tIns="45077" rIns="90154" bIns="45077" anchor="ctr"/>
          <a:lstStyle/>
          <a:p>
            <a:pPr defTabSz="893763">
              <a:spcBef>
                <a:spcPct val="50000"/>
              </a:spcBef>
            </a:pPr>
            <a:r>
              <a:rPr lang="fr-FR" sz="2200" b="1" dirty="0">
                <a:solidFill>
                  <a:srgbClr val="FFFF00"/>
                </a:solidFill>
                <a:ea typeface="Arial Unicode MS" pitchFamily="34" charset="-128"/>
                <a:cs typeface="Arial" charset="0"/>
              </a:rPr>
              <a:t>Four</a:t>
            </a:r>
          </a:p>
        </p:txBody>
      </p:sp>
      <p:sp>
        <p:nvSpPr>
          <p:cNvPr id="33796" name="Line 3"/>
          <p:cNvSpPr>
            <a:spLocks noChangeShapeType="1"/>
          </p:cNvSpPr>
          <p:nvPr/>
        </p:nvSpPr>
        <p:spPr bwMode="auto">
          <a:xfrm flipV="1">
            <a:off x="0" y="6103938"/>
            <a:ext cx="6956425" cy="0"/>
          </a:xfrm>
          <a:prstGeom prst="line">
            <a:avLst/>
          </a:prstGeom>
          <a:noFill/>
          <a:ln w="317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3797" name="Text Box 50"/>
          <p:cNvSpPr txBox="1">
            <a:spLocks noChangeArrowheads="1"/>
          </p:cNvSpPr>
          <p:nvPr/>
        </p:nvSpPr>
        <p:spPr bwMode="auto">
          <a:xfrm>
            <a:off x="1566863" y="3943350"/>
            <a:ext cx="750887"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900">
                <a:latin typeface="Arial" charset="0"/>
              </a:rPr>
              <a:t>Couronne</a:t>
            </a:r>
          </a:p>
        </p:txBody>
      </p:sp>
      <p:grpSp>
        <p:nvGrpSpPr>
          <p:cNvPr id="33798" name="Group 54"/>
          <p:cNvGrpSpPr>
            <a:grpSpLocks/>
          </p:cNvGrpSpPr>
          <p:nvPr/>
        </p:nvGrpSpPr>
        <p:grpSpPr bwMode="auto">
          <a:xfrm>
            <a:off x="6465888" y="1611313"/>
            <a:ext cx="1298575" cy="1476375"/>
            <a:chOff x="1474" y="1021"/>
            <a:chExt cx="839" cy="907"/>
          </a:xfrm>
        </p:grpSpPr>
        <p:sp>
          <p:nvSpPr>
            <p:cNvPr id="33960" name="AutoShape 55"/>
            <p:cNvSpPr>
              <a:spLocks noChangeArrowheads="1"/>
            </p:cNvSpPr>
            <p:nvPr/>
          </p:nvSpPr>
          <p:spPr bwMode="auto">
            <a:xfrm>
              <a:off x="1474" y="1021"/>
              <a:ext cx="839" cy="8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45" y="10800"/>
                  </a:moveTo>
                  <a:cubicBezTo>
                    <a:pt x="1545" y="15911"/>
                    <a:pt x="5689" y="20055"/>
                    <a:pt x="10800" y="20055"/>
                  </a:cubicBezTo>
                  <a:cubicBezTo>
                    <a:pt x="15911" y="20055"/>
                    <a:pt x="20055" y="15911"/>
                    <a:pt x="20055" y="10800"/>
                  </a:cubicBezTo>
                  <a:cubicBezTo>
                    <a:pt x="20055" y="5689"/>
                    <a:pt x="15911" y="1545"/>
                    <a:pt x="10800" y="1545"/>
                  </a:cubicBezTo>
                  <a:cubicBezTo>
                    <a:pt x="5689" y="1545"/>
                    <a:pt x="1545" y="5689"/>
                    <a:pt x="1545" y="10800"/>
                  </a:cubicBezTo>
                  <a:close/>
                </a:path>
              </a:pathLst>
            </a:custGeom>
            <a:solidFill>
              <a:srgbClr val="C0C0C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961" name="Oval 56"/>
            <p:cNvSpPr>
              <a:spLocks noChangeArrowheads="1"/>
            </p:cNvSpPr>
            <p:nvPr/>
          </p:nvSpPr>
          <p:spPr bwMode="auto">
            <a:xfrm>
              <a:off x="2064" y="1792"/>
              <a:ext cx="136" cy="13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962" name="Oval 57"/>
            <p:cNvSpPr>
              <a:spLocks noChangeArrowheads="1"/>
            </p:cNvSpPr>
            <p:nvPr/>
          </p:nvSpPr>
          <p:spPr bwMode="auto">
            <a:xfrm>
              <a:off x="1588" y="1792"/>
              <a:ext cx="135" cy="13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963" name="AutoShape 58"/>
            <p:cNvSpPr>
              <a:spLocks noChangeArrowheads="1"/>
            </p:cNvSpPr>
            <p:nvPr/>
          </p:nvSpPr>
          <p:spPr bwMode="auto">
            <a:xfrm>
              <a:off x="1724" y="1111"/>
              <a:ext cx="318" cy="2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92 w 21600"/>
                <a:gd name="T19" fmla="*/ 3140 h 21600"/>
                <a:gd name="T20" fmla="*/ 18408 w 21600"/>
                <a:gd name="T21" fmla="*/ 1846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271" y="10847"/>
                  </a:moveTo>
                  <a:cubicBezTo>
                    <a:pt x="18271" y="10831"/>
                    <a:pt x="18272" y="10815"/>
                    <a:pt x="18272" y="10800"/>
                  </a:cubicBezTo>
                  <a:cubicBezTo>
                    <a:pt x="18272" y="6673"/>
                    <a:pt x="14926" y="3328"/>
                    <a:pt x="10800" y="3328"/>
                  </a:cubicBezTo>
                  <a:cubicBezTo>
                    <a:pt x="6775" y="3327"/>
                    <a:pt x="3474" y="6515"/>
                    <a:pt x="3332" y="10537"/>
                  </a:cubicBezTo>
                  <a:lnTo>
                    <a:pt x="6" y="10420"/>
                  </a:lnTo>
                  <a:cubicBezTo>
                    <a:pt x="211" y="4607"/>
                    <a:pt x="4983" y="-1"/>
                    <a:pt x="10800" y="0"/>
                  </a:cubicBezTo>
                  <a:cubicBezTo>
                    <a:pt x="16764" y="0"/>
                    <a:pt x="21600" y="4835"/>
                    <a:pt x="21600" y="10800"/>
                  </a:cubicBezTo>
                  <a:cubicBezTo>
                    <a:pt x="21600" y="10823"/>
                    <a:pt x="21599" y="10846"/>
                    <a:pt x="21599" y="10869"/>
                  </a:cubicBezTo>
                  <a:lnTo>
                    <a:pt x="24299" y="10886"/>
                  </a:lnTo>
                  <a:lnTo>
                    <a:pt x="19907" y="15222"/>
                  </a:lnTo>
                  <a:lnTo>
                    <a:pt x="15571" y="10830"/>
                  </a:lnTo>
                  <a:lnTo>
                    <a:pt x="18271" y="10847"/>
                  </a:lnTo>
                  <a:close/>
                </a:path>
              </a:pathLst>
            </a:custGeom>
            <a:solidFill>
              <a:srgbClr val="FF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3964" name="Picture 59" descr="MCj043481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 y="1429"/>
              <a:ext cx="3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9" name="Line 61"/>
          <p:cNvSpPr>
            <a:spLocks noChangeShapeType="1"/>
          </p:cNvSpPr>
          <p:nvPr/>
        </p:nvSpPr>
        <p:spPr bwMode="auto">
          <a:xfrm flipH="1">
            <a:off x="7608888" y="1782763"/>
            <a:ext cx="228600" cy="34925"/>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3800" name="Text Box 149"/>
          <p:cNvSpPr txBox="1">
            <a:spLocks noChangeArrowheads="1"/>
          </p:cNvSpPr>
          <p:nvPr/>
        </p:nvSpPr>
        <p:spPr bwMode="auto">
          <a:xfrm>
            <a:off x="2841625" y="1441450"/>
            <a:ext cx="1436688" cy="12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700" b="1">
                <a:latin typeface="Arial" charset="0"/>
              </a:rPr>
              <a:t>Accouplement ou coupleur</a:t>
            </a:r>
          </a:p>
        </p:txBody>
      </p:sp>
      <p:sp useBgFill="1">
        <p:nvSpPr>
          <p:cNvPr id="33801" name="Rectangle 152"/>
          <p:cNvSpPr>
            <a:spLocks noChangeArrowheads="1"/>
          </p:cNvSpPr>
          <p:nvPr/>
        </p:nvSpPr>
        <p:spPr bwMode="auto">
          <a:xfrm>
            <a:off x="782638" y="1303338"/>
            <a:ext cx="327025" cy="238125"/>
          </a:xfrm>
          <a:prstGeom prst="rect">
            <a:avLst/>
          </a:prstGeom>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3802" name="Text Box 154"/>
          <p:cNvSpPr txBox="1">
            <a:spLocks noChangeArrowheads="1"/>
          </p:cNvSpPr>
          <p:nvPr/>
        </p:nvSpPr>
        <p:spPr bwMode="auto">
          <a:xfrm>
            <a:off x="131763" y="2365375"/>
            <a:ext cx="914400" cy="1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700">
                <a:latin typeface="Arial" charset="0"/>
              </a:rPr>
              <a:t>Pignon d’attaque</a:t>
            </a:r>
          </a:p>
        </p:txBody>
      </p:sp>
      <p:sp>
        <p:nvSpPr>
          <p:cNvPr id="33803" name="Line 156"/>
          <p:cNvSpPr>
            <a:spLocks noChangeShapeType="1"/>
          </p:cNvSpPr>
          <p:nvPr/>
        </p:nvSpPr>
        <p:spPr bwMode="auto">
          <a:xfrm flipH="1">
            <a:off x="2808288" y="1576388"/>
            <a:ext cx="230187" cy="377825"/>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3804" name="Text Box 161"/>
          <p:cNvSpPr txBox="1">
            <a:spLocks noChangeArrowheads="1"/>
          </p:cNvSpPr>
          <p:nvPr/>
        </p:nvSpPr>
        <p:spPr bwMode="auto">
          <a:xfrm>
            <a:off x="0" y="1028700"/>
            <a:ext cx="55848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33332" rIns="16666" bIns="33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700" b="1">
                <a:solidFill>
                  <a:srgbClr val="CCFF33"/>
                </a:solidFill>
                <a:latin typeface="Arial" charset="0"/>
              </a:rPr>
              <a:t>Entraînement du four</a:t>
            </a:r>
          </a:p>
        </p:txBody>
      </p:sp>
      <p:sp>
        <p:nvSpPr>
          <p:cNvPr id="33805" name="Text Box 165"/>
          <p:cNvSpPr txBox="1">
            <a:spLocks noChangeArrowheads="1"/>
          </p:cNvSpPr>
          <p:nvPr/>
        </p:nvSpPr>
        <p:spPr bwMode="auto">
          <a:xfrm>
            <a:off x="8328025" y="4937125"/>
            <a:ext cx="81597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Flexident</a:t>
            </a:r>
          </a:p>
        </p:txBody>
      </p:sp>
      <p:sp>
        <p:nvSpPr>
          <p:cNvPr id="33806" name="Text Box 182"/>
          <p:cNvSpPr txBox="1">
            <a:spLocks noChangeArrowheads="1"/>
          </p:cNvSpPr>
          <p:nvPr/>
        </p:nvSpPr>
        <p:spPr bwMode="auto">
          <a:xfrm>
            <a:off x="5746750" y="1028700"/>
            <a:ext cx="30384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33332" rIns="16666" bIns="33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700" b="1">
                <a:solidFill>
                  <a:srgbClr val="CCFF33"/>
                </a:solidFill>
                <a:latin typeface="Arial" charset="0"/>
              </a:rPr>
              <a:t>Supports du four</a:t>
            </a:r>
          </a:p>
        </p:txBody>
      </p:sp>
      <p:sp>
        <p:nvSpPr>
          <p:cNvPr id="33807" name="Rectangle 184"/>
          <p:cNvSpPr>
            <a:spLocks noChangeArrowheads="1"/>
          </p:cNvSpPr>
          <p:nvPr/>
        </p:nvSpPr>
        <p:spPr bwMode="auto">
          <a:xfrm>
            <a:off x="5746750" y="1338263"/>
            <a:ext cx="3036888" cy="2433637"/>
          </a:xfrm>
          <a:prstGeom prst="rect">
            <a:avLst/>
          </a:prstGeom>
          <a:solidFill>
            <a:schemeClr val="accent1">
              <a:alpha val="0"/>
            </a:schemeClr>
          </a:solidFill>
          <a:ln w="12700">
            <a:solidFill>
              <a:schemeClr val="tx1"/>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3808" name="Rectangle 183"/>
          <p:cNvSpPr>
            <a:spLocks noChangeArrowheads="1"/>
          </p:cNvSpPr>
          <p:nvPr/>
        </p:nvSpPr>
        <p:spPr bwMode="auto">
          <a:xfrm>
            <a:off x="338138" y="1303338"/>
            <a:ext cx="5429250" cy="2468562"/>
          </a:xfrm>
          <a:prstGeom prst="rect">
            <a:avLst/>
          </a:prstGeom>
          <a:solidFill>
            <a:schemeClr val="accent1">
              <a:alpha val="0"/>
            </a:schemeClr>
          </a:solidFill>
          <a:ln w="12700">
            <a:solidFill>
              <a:schemeClr val="tx1"/>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grpSp>
        <p:nvGrpSpPr>
          <p:cNvPr id="33809" name="Group 232"/>
          <p:cNvGrpSpPr>
            <a:grpSpLocks/>
          </p:cNvGrpSpPr>
          <p:nvPr/>
        </p:nvGrpSpPr>
        <p:grpSpPr bwMode="auto">
          <a:xfrm>
            <a:off x="1241425" y="1611313"/>
            <a:ext cx="674688" cy="1063625"/>
            <a:chOff x="1020" y="1882"/>
            <a:chExt cx="363" cy="544"/>
          </a:xfrm>
        </p:grpSpPr>
        <p:sp>
          <p:nvSpPr>
            <p:cNvPr id="33934" name="Rectangle 151"/>
            <p:cNvSpPr>
              <a:spLocks noChangeArrowheads="1"/>
            </p:cNvSpPr>
            <p:nvPr/>
          </p:nvSpPr>
          <p:spPr bwMode="auto">
            <a:xfrm>
              <a:off x="1111" y="1882"/>
              <a:ext cx="181" cy="54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3935" name="Group 230"/>
            <p:cNvGrpSpPr>
              <a:grpSpLocks/>
            </p:cNvGrpSpPr>
            <p:nvPr/>
          </p:nvGrpSpPr>
          <p:grpSpPr bwMode="auto">
            <a:xfrm>
              <a:off x="1020" y="1882"/>
              <a:ext cx="363" cy="476"/>
              <a:chOff x="476" y="1021"/>
              <a:chExt cx="363" cy="476"/>
            </a:xfrm>
          </p:grpSpPr>
          <p:sp>
            <p:nvSpPr>
              <p:cNvPr id="33936" name="Line 153"/>
              <p:cNvSpPr>
                <a:spLocks noChangeShapeType="1"/>
              </p:cNvSpPr>
              <p:nvPr/>
            </p:nvSpPr>
            <p:spPr bwMode="auto">
              <a:xfrm>
                <a:off x="476" y="1021"/>
                <a:ext cx="363" cy="0"/>
              </a:xfrm>
              <a:prstGeom prst="line">
                <a:avLst/>
              </a:prstGeom>
              <a:noFill/>
              <a:ln w="12700">
                <a:solidFill>
                  <a:schemeClr val="tx1"/>
                </a:solidFill>
                <a:prstDash val="lg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37" name="Line 194"/>
              <p:cNvSpPr>
                <a:spLocks noChangeShapeType="1"/>
              </p:cNvSpPr>
              <p:nvPr/>
            </p:nvSpPr>
            <p:spPr bwMode="auto">
              <a:xfrm flipV="1">
                <a:off x="567" y="1429"/>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38" name="Line 195"/>
              <p:cNvSpPr>
                <a:spLocks noChangeShapeType="1"/>
              </p:cNvSpPr>
              <p:nvPr/>
            </p:nvSpPr>
            <p:spPr bwMode="auto">
              <a:xfrm flipV="1">
                <a:off x="567" y="1338"/>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39" name="Line 196"/>
              <p:cNvSpPr>
                <a:spLocks noChangeShapeType="1"/>
              </p:cNvSpPr>
              <p:nvPr/>
            </p:nvSpPr>
            <p:spPr bwMode="auto">
              <a:xfrm flipV="1">
                <a:off x="567" y="1383"/>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40" name="Line 197"/>
              <p:cNvSpPr>
                <a:spLocks noChangeShapeType="1"/>
              </p:cNvSpPr>
              <p:nvPr/>
            </p:nvSpPr>
            <p:spPr bwMode="auto">
              <a:xfrm flipV="1">
                <a:off x="567" y="1406"/>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41" name="Line 198"/>
              <p:cNvSpPr>
                <a:spLocks noChangeShapeType="1"/>
              </p:cNvSpPr>
              <p:nvPr/>
            </p:nvSpPr>
            <p:spPr bwMode="auto">
              <a:xfrm flipV="1">
                <a:off x="567" y="1361"/>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42" name="Line 199"/>
              <p:cNvSpPr>
                <a:spLocks noChangeShapeType="1"/>
              </p:cNvSpPr>
              <p:nvPr/>
            </p:nvSpPr>
            <p:spPr bwMode="auto">
              <a:xfrm flipV="1">
                <a:off x="567" y="1270"/>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43" name="Line 200"/>
              <p:cNvSpPr>
                <a:spLocks noChangeShapeType="1"/>
              </p:cNvSpPr>
              <p:nvPr/>
            </p:nvSpPr>
            <p:spPr bwMode="auto">
              <a:xfrm flipV="1">
                <a:off x="567" y="1315"/>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44" name="Line 201"/>
              <p:cNvSpPr>
                <a:spLocks noChangeShapeType="1"/>
              </p:cNvSpPr>
              <p:nvPr/>
            </p:nvSpPr>
            <p:spPr bwMode="auto">
              <a:xfrm flipV="1">
                <a:off x="567" y="1293"/>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45" name="Line 202"/>
              <p:cNvSpPr>
                <a:spLocks noChangeShapeType="1"/>
              </p:cNvSpPr>
              <p:nvPr/>
            </p:nvSpPr>
            <p:spPr bwMode="auto">
              <a:xfrm flipV="1">
                <a:off x="567" y="1247"/>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46" name="Line 203"/>
              <p:cNvSpPr>
                <a:spLocks noChangeShapeType="1"/>
              </p:cNvSpPr>
              <p:nvPr/>
            </p:nvSpPr>
            <p:spPr bwMode="auto">
              <a:xfrm flipV="1">
                <a:off x="567" y="1225"/>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47" name="Line 204"/>
              <p:cNvSpPr>
                <a:spLocks noChangeShapeType="1"/>
              </p:cNvSpPr>
              <p:nvPr/>
            </p:nvSpPr>
            <p:spPr bwMode="auto">
              <a:xfrm flipV="1">
                <a:off x="567" y="1202"/>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48" name="Line 205"/>
              <p:cNvSpPr>
                <a:spLocks noChangeShapeType="1"/>
              </p:cNvSpPr>
              <p:nvPr/>
            </p:nvSpPr>
            <p:spPr bwMode="auto">
              <a:xfrm flipV="1">
                <a:off x="635" y="1452"/>
                <a:ext cx="113" cy="4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49" name="Line 206"/>
              <p:cNvSpPr>
                <a:spLocks noChangeShapeType="1"/>
              </p:cNvSpPr>
              <p:nvPr/>
            </p:nvSpPr>
            <p:spPr bwMode="auto">
              <a:xfrm flipV="1">
                <a:off x="680" y="1474"/>
                <a:ext cx="68" cy="2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50" name="Line 207"/>
              <p:cNvSpPr>
                <a:spLocks noChangeShapeType="1"/>
              </p:cNvSpPr>
              <p:nvPr/>
            </p:nvSpPr>
            <p:spPr bwMode="auto">
              <a:xfrm flipV="1">
                <a:off x="567" y="1179"/>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51" name="Line 208"/>
              <p:cNvSpPr>
                <a:spLocks noChangeShapeType="1"/>
              </p:cNvSpPr>
              <p:nvPr/>
            </p:nvSpPr>
            <p:spPr bwMode="auto">
              <a:xfrm flipV="1">
                <a:off x="567" y="1157"/>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52" name="Line 209"/>
              <p:cNvSpPr>
                <a:spLocks noChangeShapeType="1"/>
              </p:cNvSpPr>
              <p:nvPr/>
            </p:nvSpPr>
            <p:spPr bwMode="auto">
              <a:xfrm flipV="1">
                <a:off x="567" y="1089"/>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53" name="Line 210"/>
              <p:cNvSpPr>
                <a:spLocks noChangeShapeType="1"/>
              </p:cNvSpPr>
              <p:nvPr/>
            </p:nvSpPr>
            <p:spPr bwMode="auto">
              <a:xfrm flipV="1">
                <a:off x="567" y="1111"/>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54" name="Line 211"/>
              <p:cNvSpPr>
                <a:spLocks noChangeShapeType="1"/>
              </p:cNvSpPr>
              <p:nvPr/>
            </p:nvSpPr>
            <p:spPr bwMode="auto">
              <a:xfrm flipV="1">
                <a:off x="567" y="1134"/>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55" name="Line 212"/>
              <p:cNvSpPr>
                <a:spLocks noChangeShapeType="1"/>
              </p:cNvSpPr>
              <p:nvPr/>
            </p:nvSpPr>
            <p:spPr bwMode="auto">
              <a:xfrm flipV="1">
                <a:off x="567" y="1066"/>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56" name="Line 213"/>
              <p:cNvSpPr>
                <a:spLocks noChangeShapeType="1"/>
              </p:cNvSpPr>
              <p:nvPr/>
            </p:nvSpPr>
            <p:spPr bwMode="auto">
              <a:xfrm flipV="1">
                <a:off x="567" y="1043"/>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57" name="Line 214"/>
              <p:cNvSpPr>
                <a:spLocks noChangeShapeType="1"/>
              </p:cNvSpPr>
              <p:nvPr/>
            </p:nvSpPr>
            <p:spPr bwMode="auto">
              <a:xfrm flipV="1">
                <a:off x="567" y="1021"/>
                <a:ext cx="181"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58" name="Line 215"/>
              <p:cNvSpPr>
                <a:spLocks noChangeShapeType="1"/>
              </p:cNvSpPr>
              <p:nvPr/>
            </p:nvSpPr>
            <p:spPr bwMode="auto">
              <a:xfrm flipV="1">
                <a:off x="567" y="1021"/>
                <a:ext cx="136" cy="4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59" name="Line 216"/>
              <p:cNvSpPr>
                <a:spLocks noChangeShapeType="1"/>
              </p:cNvSpPr>
              <p:nvPr/>
            </p:nvSpPr>
            <p:spPr bwMode="auto">
              <a:xfrm flipV="1">
                <a:off x="567" y="1021"/>
                <a:ext cx="68"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grpSp>
        <p:nvGrpSpPr>
          <p:cNvPr id="33810" name="Group 252"/>
          <p:cNvGrpSpPr>
            <a:grpSpLocks/>
          </p:cNvGrpSpPr>
          <p:nvPr/>
        </p:nvGrpSpPr>
        <p:grpSpPr bwMode="auto">
          <a:xfrm>
            <a:off x="2579688" y="1885950"/>
            <a:ext cx="1273175" cy="644525"/>
            <a:chOff x="1225" y="1225"/>
            <a:chExt cx="657" cy="317"/>
          </a:xfrm>
        </p:grpSpPr>
        <p:grpSp>
          <p:nvGrpSpPr>
            <p:cNvPr id="33922" name="Group 111"/>
            <p:cNvGrpSpPr>
              <a:grpSpLocks/>
            </p:cNvGrpSpPr>
            <p:nvPr/>
          </p:nvGrpSpPr>
          <p:grpSpPr bwMode="auto">
            <a:xfrm>
              <a:off x="1451" y="1225"/>
              <a:ext cx="431" cy="272"/>
              <a:chOff x="1406" y="1043"/>
              <a:chExt cx="431" cy="272"/>
            </a:xfrm>
          </p:grpSpPr>
          <p:sp>
            <p:nvSpPr>
              <p:cNvPr id="33930" name="AutoShape 112"/>
              <p:cNvSpPr>
                <a:spLocks noChangeArrowheads="1"/>
              </p:cNvSpPr>
              <p:nvPr/>
            </p:nvSpPr>
            <p:spPr bwMode="auto">
              <a:xfrm>
                <a:off x="1406" y="1066"/>
                <a:ext cx="431" cy="249"/>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931" name="Line 113"/>
              <p:cNvSpPr>
                <a:spLocks noChangeShapeType="1"/>
              </p:cNvSpPr>
              <p:nvPr/>
            </p:nvSpPr>
            <p:spPr bwMode="auto">
              <a:xfrm>
                <a:off x="1451" y="1066"/>
                <a:ext cx="0" cy="24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32" name="Line 114"/>
              <p:cNvSpPr>
                <a:spLocks noChangeShapeType="1"/>
              </p:cNvSpPr>
              <p:nvPr/>
            </p:nvSpPr>
            <p:spPr bwMode="auto">
              <a:xfrm>
                <a:off x="1792" y="1066"/>
                <a:ext cx="0" cy="24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33" name="Rectangle 115"/>
              <p:cNvSpPr>
                <a:spLocks noChangeArrowheads="1"/>
              </p:cNvSpPr>
              <p:nvPr/>
            </p:nvSpPr>
            <p:spPr bwMode="auto">
              <a:xfrm>
                <a:off x="1565" y="1043"/>
                <a:ext cx="91" cy="4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3923" name="Rectangle 142"/>
            <p:cNvSpPr>
              <a:spLocks noChangeArrowheads="1"/>
            </p:cNvSpPr>
            <p:nvPr/>
          </p:nvSpPr>
          <p:spPr bwMode="auto">
            <a:xfrm>
              <a:off x="1225" y="1361"/>
              <a:ext cx="226" cy="4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3924" name="Group 143"/>
            <p:cNvGrpSpPr>
              <a:grpSpLocks/>
            </p:cNvGrpSpPr>
            <p:nvPr/>
          </p:nvGrpSpPr>
          <p:grpSpPr bwMode="auto">
            <a:xfrm>
              <a:off x="1293" y="1293"/>
              <a:ext cx="68" cy="181"/>
              <a:chOff x="1293" y="1293"/>
              <a:chExt cx="68" cy="181"/>
            </a:xfrm>
          </p:grpSpPr>
          <p:sp>
            <p:nvSpPr>
              <p:cNvPr id="33927" name="AutoShape 144"/>
              <p:cNvSpPr>
                <a:spLocks noChangeArrowheads="1"/>
              </p:cNvSpPr>
              <p:nvPr/>
            </p:nvSpPr>
            <p:spPr bwMode="auto">
              <a:xfrm rot="5400000">
                <a:off x="1236" y="1350"/>
                <a:ext cx="181" cy="68"/>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928" name="Line 145"/>
              <p:cNvSpPr>
                <a:spLocks noChangeShapeType="1"/>
              </p:cNvSpPr>
              <p:nvPr/>
            </p:nvSpPr>
            <p:spPr bwMode="auto">
              <a:xfrm>
                <a:off x="1315" y="1293"/>
                <a:ext cx="0" cy="18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29" name="Line 146"/>
              <p:cNvSpPr>
                <a:spLocks noChangeShapeType="1"/>
              </p:cNvSpPr>
              <p:nvPr/>
            </p:nvSpPr>
            <p:spPr bwMode="auto">
              <a:xfrm>
                <a:off x="1338" y="1293"/>
                <a:ext cx="0" cy="18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3925" name="AutoShape 219"/>
            <p:cNvSpPr>
              <a:spLocks noChangeArrowheads="1"/>
            </p:cNvSpPr>
            <p:nvPr/>
          </p:nvSpPr>
          <p:spPr bwMode="auto">
            <a:xfrm rot="10800000">
              <a:off x="1474" y="1497"/>
              <a:ext cx="91" cy="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320 h 21600"/>
                <a:gd name="T14" fmla="*/ 17090 w 21600"/>
                <a:gd name="T15" fmla="*/ 1728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926" name="AutoShape 220"/>
            <p:cNvSpPr>
              <a:spLocks noChangeArrowheads="1"/>
            </p:cNvSpPr>
            <p:nvPr/>
          </p:nvSpPr>
          <p:spPr bwMode="auto">
            <a:xfrm rot="10800000">
              <a:off x="1769" y="1497"/>
              <a:ext cx="91" cy="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320 h 21600"/>
                <a:gd name="T14" fmla="*/ 17090 w 21600"/>
                <a:gd name="T15" fmla="*/ 1728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3811" name="AutoShape 62"/>
          <p:cNvSpPr>
            <a:spLocks noChangeArrowheads="1"/>
          </p:cNvSpPr>
          <p:nvPr/>
        </p:nvSpPr>
        <p:spPr bwMode="auto">
          <a:xfrm rot="5789129">
            <a:off x="3969" y="4294982"/>
            <a:ext cx="669925" cy="3508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grpSp>
        <p:nvGrpSpPr>
          <p:cNvPr id="33812" name="Group 63"/>
          <p:cNvGrpSpPr>
            <a:grpSpLocks/>
          </p:cNvGrpSpPr>
          <p:nvPr/>
        </p:nvGrpSpPr>
        <p:grpSpPr bwMode="auto">
          <a:xfrm rot="387967">
            <a:off x="471488" y="4449763"/>
            <a:ext cx="6386512" cy="842962"/>
            <a:chOff x="2653" y="1021"/>
            <a:chExt cx="2927" cy="408"/>
          </a:xfrm>
        </p:grpSpPr>
        <p:sp>
          <p:nvSpPr>
            <p:cNvPr id="33917" name="Rectangle 64"/>
            <p:cNvSpPr>
              <a:spLocks noChangeArrowheads="1"/>
            </p:cNvSpPr>
            <p:nvPr/>
          </p:nvSpPr>
          <p:spPr bwMode="auto">
            <a:xfrm>
              <a:off x="2812" y="1021"/>
              <a:ext cx="2608" cy="408"/>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918" name="AutoShape 65"/>
            <p:cNvSpPr>
              <a:spLocks noChangeArrowheads="1"/>
            </p:cNvSpPr>
            <p:nvPr/>
          </p:nvSpPr>
          <p:spPr bwMode="auto">
            <a:xfrm rot="5400000">
              <a:off x="2552" y="1168"/>
              <a:ext cx="408" cy="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59 w 21600"/>
                <a:gd name="T13" fmla="*/ 2867 h 21600"/>
                <a:gd name="T14" fmla="*/ 18741 w 21600"/>
                <a:gd name="T15" fmla="*/ 18733 h 21600"/>
              </a:gdLst>
              <a:ahLst/>
              <a:cxnLst>
                <a:cxn ang="T8">
                  <a:pos x="T0" y="T1"/>
                </a:cxn>
                <a:cxn ang="T9">
                  <a:pos x="T2" y="T3"/>
                </a:cxn>
                <a:cxn ang="T10">
                  <a:pos x="T4" y="T5"/>
                </a:cxn>
                <a:cxn ang="T11">
                  <a:pos x="T6" y="T7"/>
                </a:cxn>
              </a:cxnLst>
              <a:rect l="T12" t="T13" r="T14" b="T15"/>
              <a:pathLst>
                <a:path w="21600" h="21600">
                  <a:moveTo>
                    <a:pt x="0" y="0"/>
                  </a:moveTo>
                  <a:lnTo>
                    <a:pt x="2075" y="21600"/>
                  </a:lnTo>
                  <a:lnTo>
                    <a:pt x="19525" y="21600"/>
                  </a:lnTo>
                  <a:lnTo>
                    <a:pt x="21600" y="0"/>
                  </a:lnTo>
                  <a:lnTo>
                    <a:pt x="0" y="0"/>
                  </a:lnTo>
                  <a:close/>
                </a:path>
              </a:pathLst>
            </a:cu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919" name="AutoShape 66"/>
            <p:cNvSpPr>
              <a:spLocks noChangeArrowheads="1"/>
            </p:cNvSpPr>
            <p:nvPr/>
          </p:nvSpPr>
          <p:spPr bwMode="auto">
            <a:xfrm rot="-5400000">
              <a:off x="5273" y="1168"/>
              <a:ext cx="408" cy="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59 w 21600"/>
                <a:gd name="T13" fmla="*/ 2867 h 21600"/>
                <a:gd name="T14" fmla="*/ 18741 w 21600"/>
                <a:gd name="T15" fmla="*/ 18733 h 21600"/>
              </a:gdLst>
              <a:ahLst/>
              <a:cxnLst>
                <a:cxn ang="T8">
                  <a:pos x="T0" y="T1"/>
                </a:cxn>
                <a:cxn ang="T9">
                  <a:pos x="T2" y="T3"/>
                </a:cxn>
                <a:cxn ang="T10">
                  <a:pos x="T4" y="T5"/>
                </a:cxn>
                <a:cxn ang="T11">
                  <a:pos x="T6" y="T7"/>
                </a:cxn>
              </a:cxnLst>
              <a:rect l="T12" t="T13" r="T14" b="T15"/>
              <a:pathLst>
                <a:path w="21600" h="21600">
                  <a:moveTo>
                    <a:pt x="0" y="0"/>
                  </a:moveTo>
                  <a:lnTo>
                    <a:pt x="2075" y="21600"/>
                  </a:lnTo>
                  <a:lnTo>
                    <a:pt x="19525" y="21600"/>
                  </a:lnTo>
                  <a:lnTo>
                    <a:pt x="21600" y="0"/>
                  </a:lnTo>
                  <a:lnTo>
                    <a:pt x="0" y="0"/>
                  </a:lnTo>
                  <a:close/>
                </a:path>
              </a:pathLst>
            </a:cu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920" name="Rectangle 67"/>
            <p:cNvSpPr>
              <a:spLocks noChangeArrowheads="1"/>
            </p:cNvSpPr>
            <p:nvPr/>
          </p:nvSpPr>
          <p:spPr bwMode="auto">
            <a:xfrm>
              <a:off x="2653" y="1066"/>
              <a:ext cx="46" cy="317"/>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921" name="Rectangle 68"/>
            <p:cNvSpPr>
              <a:spLocks noChangeArrowheads="1"/>
            </p:cNvSpPr>
            <p:nvPr/>
          </p:nvSpPr>
          <p:spPr bwMode="auto">
            <a:xfrm>
              <a:off x="5534" y="1066"/>
              <a:ext cx="46" cy="317"/>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3813" name="AutoShape 70"/>
          <p:cNvSpPr>
            <a:spLocks noChangeArrowheads="1"/>
          </p:cNvSpPr>
          <p:nvPr/>
        </p:nvSpPr>
        <p:spPr bwMode="auto">
          <a:xfrm rot="10800000">
            <a:off x="1046163" y="5281613"/>
            <a:ext cx="455612" cy="273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3814" name="AutoShape 72"/>
          <p:cNvSpPr>
            <a:spLocks noChangeArrowheads="1"/>
          </p:cNvSpPr>
          <p:nvPr/>
        </p:nvSpPr>
        <p:spPr bwMode="auto">
          <a:xfrm rot="10800000">
            <a:off x="5865813" y="5846763"/>
            <a:ext cx="496887" cy="2571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3815" name="AutoShape 74"/>
          <p:cNvSpPr>
            <a:spLocks noChangeArrowheads="1"/>
          </p:cNvSpPr>
          <p:nvPr/>
        </p:nvSpPr>
        <p:spPr bwMode="auto">
          <a:xfrm rot="10800000">
            <a:off x="3429000" y="5584825"/>
            <a:ext cx="430213" cy="279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grpSp>
        <p:nvGrpSpPr>
          <p:cNvPr id="33816" name="Group 75"/>
          <p:cNvGrpSpPr>
            <a:grpSpLocks/>
          </p:cNvGrpSpPr>
          <p:nvPr/>
        </p:nvGrpSpPr>
        <p:grpSpPr bwMode="auto">
          <a:xfrm rot="444414">
            <a:off x="2017713" y="4135438"/>
            <a:ext cx="158750" cy="1058862"/>
            <a:chOff x="1541" y="391"/>
            <a:chExt cx="205" cy="401"/>
          </a:xfrm>
        </p:grpSpPr>
        <p:sp>
          <p:nvSpPr>
            <p:cNvPr id="33899" name="Rectangle 76"/>
            <p:cNvSpPr>
              <a:spLocks noChangeArrowheads="1"/>
            </p:cNvSpPr>
            <p:nvPr/>
          </p:nvSpPr>
          <p:spPr bwMode="auto">
            <a:xfrm>
              <a:off x="1541" y="391"/>
              <a:ext cx="204" cy="401"/>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900" name="Line 77"/>
            <p:cNvSpPr>
              <a:spLocks noChangeShapeType="1"/>
            </p:cNvSpPr>
            <p:nvPr/>
          </p:nvSpPr>
          <p:spPr bwMode="auto">
            <a:xfrm>
              <a:off x="1542" y="408"/>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01" name="Line 78"/>
            <p:cNvSpPr>
              <a:spLocks noChangeShapeType="1"/>
            </p:cNvSpPr>
            <p:nvPr/>
          </p:nvSpPr>
          <p:spPr bwMode="auto">
            <a:xfrm>
              <a:off x="1542" y="431"/>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02" name="Line 79"/>
            <p:cNvSpPr>
              <a:spLocks noChangeShapeType="1"/>
            </p:cNvSpPr>
            <p:nvPr/>
          </p:nvSpPr>
          <p:spPr bwMode="auto">
            <a:xfrm>
              <a:off x="1542" y="454"/>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03" name="Line 80"/>
            <p:cNvSpPr>
              <a:spLocks noChangeShapeType="1"/>
            </p:cNvSpPr>
            <p:nvPr/>
          </p:nvSpPr>
          <p:spPr bwMode="auto">
            <a:xfrm>
              <a:off x="1542" y="476"/>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04" name="Line 81"/>
            <p:cNvSpPr>
              <a:spLocks noChangeShapeType="1"/>
            </p:cNvSpPr>
            <p:nvPr/>
          </p:nvSpPr>
          <p:spPr bwMode="auto">
            <a:xfrm>
              <a:off x="1542" y="499"/>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05" name="Line 82"/>
            <p:cNvSpPr>
              <a:spLocks noChangeShapeType="1"/>
            </p:cNvSpPr>
            <p:nvPr/>
          </p:nvSpPr>
          <p:spPr bwMode="auto">
            <a:xfrm>
              <a:off x="1542" y="522"/>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06" name="Line 83"/>
            <p:cNvSpPr>
              <a:spLocks noChangeShapeType="1"/>
            </p:cNvSpPr>
            <p:nvPr/>
          </p:nvSpPr>
          <p:spPr bwMode="auto">
            <a:xfrm>
              <a:off x="1542" y="544"/>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07" name="Line 84"/>
            <p:cNvSpPr>
              <a:spLocks noChangeShapeType="1"/>
            </p:cNvSpPr>
            <p:nvPr/>
          </p:nvSpPr>
          <p:spPr bwMode="auto">
            <a:xfrm>
              <a:off x="1542" y="567"/>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08" name="Line 85"/>
            <p:cNvSpPr>
              <a:spLocks noChangeShapeType="1"/>
            </p:cNvSpPr>
            <p:nvPr/>
          </p:nvSpPr>
          <p:spPr bwMode="auto">
            <a:xfrm>
              <a:off x="1542" y="590"/>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09" name="Line 86"/>
            <p:cNvSpPr>
              <a:spLocks noChangeShapeType="1"/>
            </p:cNvSpPr>
            <p:nvPr/>
          </p:nvSpPr>
          <p:spPr bwMode="auto">
            <a:xfrm>
              <a:off x="1542" y="612"/>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10" name="Line 87"/>
            <p:cNvSpPr>
              <a:spLocks noChangeShapeType="1"/>
            </p:cNvSpPr>
            <p:nvPr/>
          </p:nvSpPr>
          <p:spPr bwMode="auto">
            <a:xfrm>
              <a:off x="1542" y="635"/>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11" name="Line 88"/>
            <p:cNvSpPr>
              <a:spLocks noChangeShapeType="1"/>
            </p:cNvSpPr>
            <p:nvPr/>
          </p:nvSpPr>
          <p:spPr bwMode="auto">
            <a:xfrm>
              <a:off x="1542" y="658"/>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12" name="Line 89"/>
            <p:cNvSpPr>
              <a:spLocks noChangeShapeType="1"/>
            </p:cNvSpPr>
            <p:nvPr/>
          </p:nvSpPr>
          <p:spPr bwMode="auto">
            <a:xfrm>
              <a:off x="1542" y="680"/>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13" name="Line 90"/>
            <p:cNvSpPr>
              <a:spLocks noChangeShapeType="1"/>
            </p:cNvSpPr>
            <p:nvPr/>
          </p:nvSpPr>
          <p:spPr bwMode="auto">
            <a:xfrm>
              <a:off x="1542" y="703"/>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14" name="Line 91"/>
            <p:cNvSpPr>
              <a:spLocks noChangeShapeType="1"/>
            </p:cNvSpPr>
            <p:nvPr/>
          </p:nvSpPr>
          <p:spPr bwMode="auto">
            <a:xfrm>
              <a:off x="1542" y="726"/>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15" name="Line 92"/>
            <p:cNvSpPr>
              <a:spLocks noChangeShapeType="1"/>
            </p:cNvSpPr>
            <p:nvPr/>
          </p:nvSpPr>
          <p:spPr bwMode="auto">
            <a:xfrm>
              <a:off x="1542" y="748"/>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916" name="Line 93"/>
            <p:cNvSpPr>
              <a:spLocks noChangeShapeType="1"/>
            </p:cNvSpPr>
            <p:nvPr/>
          </p:nvSpPr>
          <p:spPr bwMode="auto">
            <a:xfrm>
              <a:off x="1542" y="771"/>
              <a:ext cx="20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3817" name="Rectangle 94"/>
          <p:cNvSpPr>
            <a:spLocks noChangeArrowheads="1"/>
          </p:cNvSpPr>
          <p:nvPr/>
        </p:nvSpPr>
        <p:spPr bwMode="auto">
          <a:xfrm>
            <a:off x="2276475" y="5291138"/>
            <a:ext cx="323850" cy="814387"/>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grpSp>
        <p:nvGrpSpPr>
          <p:cNvPr id="33818" name="Group 95"/>
          <p:cNvGrpSpPr>
            <a:grpSpLocks/>
          </p:cNvGrpSpPr>
          <p:nvPr/>
        </p:nvGrpSpPr>
        <p:grpSpPr bwMode="auto">
          <a:xfrm>
            <a:off x="1955800" y="5168900"/>
            <a:ext cx="692150" cy="241300"/>
            <a:chOff x="1247" y="2586"/>
            <a:chExt cx="296" cy="91"/>
          </a:xfrm>
        </p:grpSpPr>
        <p:sp>
          <p:nvSpPr>
            <p:cNvPr id="33894" name="Rectangle 96"/>
            <p:cNvSpPr>
              <a:spLocks noChangeArrowheads="1"/>
            </p:cNvSpPr>
            <p:nvPr/>
          </p:nvSpPr>
          <p:spPr bwMode="auto">
            <a:xfrm rot="372207">
              <a:off x="1361" y="2586"/>
              <a:ext cx="182" cy="91"/>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95" name="Rectangle 97"/>
            <p:cNvSpPr>
              <a:spLocks noChangeArrowheads="1"/>
            </p:cNvSpPr>
            <p:nvPr/>
          </p:nvSpPr>
          <p:spPr bwMode="auto">
            <a:xfrm rot="372207">
              <a:off x="1247" y="2586"/>
              <a:ext cx="68" cy="5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96" name="Rectangle 98"/>
            <p:cNvSpPr>
              <a:spLocks noChangeArrowheads="1"/>
            </p:cNvSpPr>
            <p:nvPr/>
          </p:nvSpPr>
          <p:spPr bwMode="auto">
            <a:xfrm rot="372207">
              <a:off x="1315" y="2608"/>
              <a:ext cx="45" cy="2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97" name="Line 99"/>
            <p:cNvSpPr>
              <a:spLocks noChangeShapeType="1"/>
            </p:cNvSpPr>
            <p:nvPr/>
          </p:nvSpPr>
          <p:spPr bwMode="auto">
            <a:xfrm>
              <a:off x="1247" y="2586"/>
              <a:ext cx="68"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98" name="Line 100"/>
            <p:cNvSpPr>
              <a:spLocks noChangeShapeType="1"/>
            </p:cNvSpPr>
            <p:nvPr/>
          </p:nvSpPr>
          <p:spPr bwMode="auto">
            <a:xfrm>
              <a:off x="1247" y="2608"/>
              <a:ext cx="68"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3819" name="Rectangle 102"/>
          <p:cNvSpPr>
            <a:spLocks noChangeArrowheads="1"/>
          </p:cNvSpPr>
          <p:nvPr/>
        </p:nvSpPr>
        <p:spPr bwMode="auto">
          <a:xfrm>
            <a:off x="1174750" y="5116513"/>
            <a:ext cx="184150" cy="155575"/>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3820" name="Rectangle 103"/>
          <p:cNvSpPr>
            <a:spLocks noChangeArrowheads="1"/>
          </p:cNvSpPr>
          <p:nvPr/>
        </p:nvSpPr>
        <p:spPr bwMode="auto">
          <a:xfrm>
            <a:off x="3559175" y="5429250"/>
            <a:ext cx="179388" cy="155575"/>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3821" name="Rectangle 104"/>
          <p:cNvSpPr>
            <a:spLocks noChangeArrowheads="1"/>
          </p:cNvSpPr>
          <p:nvPr/>
        </p:nvSpPr>
        <p:spPr bwMode="auto">
          <a:xfrm>
            <a:off x="6016625" y="5689600"/>
            <a:ext cx="198438" cy="157163"/>
          </a:xfrm>
          <a:prstGeom prst="rect">
            <a:avLst/>
          </a:prstGeom>
          <a:solidFill>
            <a:srgbClr val="808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3822" name="Rectangle 105"/>
          <p:cNvSpPr>
            <a:spLocks noChangeArrowheads="1"/>
          </p:cNvSpPr>
          <p:nvPr/>
        </p:nvSpPr>
        <p:spPr bwMode="auto">
          <a:xfrm>
            <a:off x="1046163" y="5554663"/>
            <a:ext cx="465137" cy="550862"/>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3823" name="Rectangle 106"/>
          <p:cNvSpPr>
            <a:spLocks noChangeArrowheads="1"/>
          </p:cNvSpPr>
          <p:nvPr/>
        </p:nvSpPr>
        <p:spPr bwMode="auto">
          <a:xfrm>
            <a:off x="3429000" y="5862638"/>
            <a:ext cx="430213" cy="242887"/>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3824" name="Rectangle 225"/>
          <p:cNvSpPr>
            <a:spLocks noChangeArrowheads="1"/>
          </p:cNvSpPr>
          <p:nvPr/>
        </p:nvSpPr>
        <p:spPr bwMode="auto">
          <a:xfrm>
            <a:off x="1174750" y="4078288"/>
            <a:ext cx="180975" cy="1042987"/>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3825" name="Rectangle 226"/>
          <p:cNvSpPr>
            <a:spLocks noChangeArrowheads="1"/>
          </p:cNvSpPr>
          <p:nvPr/>
        </p:nvSpPr>
        <p:spPr bwMode="auto">
          <a:xfrm>
            <a:off x="6008688" y="4662488"/>
            <a:ext cx="198437" cy="1039812"/>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3826" name="Rectangle 227"/>
          <p:cNvSpPr>
            <a:spLocks noChangeArrowheads="1"/>
          </p:cNvSpPr>
          <p:nvPr/>
        </p:nvSpPr>
        <p:spPr bwMode="auto">
          <a:xfrm>
            <a:off x="3559175" y="4340225"/>
            <a:ext cx="174625" cy="1093788"/>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grpSp>
        <p:nvGrpSpPr>
          <p:cNvPr id="33827" name="Group 233"/>
          <p:cNvGrpSpPr>
            <a:grpSpLocks/>
          </p:cNvGrpSpPr>
          <p:nvPr/>
        </p:nvGrpSpPr>
        <p:grpSpPr bwMode="auto">
          <a:xfrm>
            <a:off x="1046163" y="2536825"/>
            <a:ext cx="1111250" cy="411163"/>
            <a:chOff x="340" y="1134"/>
            <a:chExt cx="612" cy="216"/>
          </a:xfrm>
        </p:grpSpPr>
        <p:sp>
          <p:nvSpPr>
            <p:cNvPr id="33876" name="Rectangle 234"/>
            <p:cNvSpPr>
              <a:spLocks noChangeArrowheads="1"/>
            </p:cNvSpPr>
            <p:nvPr/>
          </p:nvSpPr>
          <p:spPr bwMode="auto">
            <a:xfrm>
              <a:off x="658" y="1179"/>
              <a:ext cx="294" cy="68"/>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3877" name="Group 235"/>
            <p:cNvGrpSpPr>
              <a:grpSpLocks/>
            </p:cNvGrpSpPr>
            <p:nvPr/>
          </p:nvGrpSpPr>
          <p:grpSpPr bwMode="auto">
            <a:xfrm>
              <a:off x="544" y="1134"/>
              <a:ext cx="182" cy="159"/>
              <a:chOff x="408" y="1157"/>
              <a:chExt cx="182" cy="136"/>
            </a:xfrm>
          </p:grpSpPr>
          <p:sp>
            <p:nvSpPr>
              <p:cNvPr id="33885" name="Rectangle 236"/>
              <p:cNvSpPr>
                <a:spLocks noChangeArrowheads="1"/>
              </p:cNvSpPr>
              <p:nvPr/>
            </p:nvSpPr>
            <p:spPr bwMode="auto">
              <a:xfrm>
                <a:off x="408" y="1157"/>
                <a:ext cx="182" cy="136"/>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86" name="Line 237"/>
              <p:cNvSpPr>
                <a:spLocks noChangeShapeType="1"/>
              </p:cNvSpPr>
              <p:nvPr/>
            </p:nvSpPr>
            <p:spPr bwMode="auto">
              <a:xfrm>
                <a:off x="521" y="1157"/>
                <a:ext cx="69" cy="2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87" name="Line 238"/>
              <p:cNvSpPr>
                <a:spLocks noChangeShapeType="1"/>
              </p:cNvSpPr>
              <p:nvPr/>
            </p:nvSpPr>
            <p:spPr bwMode="auto">
              <a:xfrm>
                <a:off x="453" y="1157"/>
                <a:ext cx="137" cy="4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88" name="Line 239"/>
              <p:cNvSpPr>
                <a:spLocks noChangeShapeType="1"/>
              </p:cNvSpPr>
              <p:nvPr/>
            </p:nvSpPr>
            <p:spPr bwMode="auto">
              <a:xfrm>
                <a:off x="408" y="1157"/>
                <a:ext cx="182"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89" name="Line 240"/>
              <p:cNvSpPr>
                <a:spLocks noChangeShapeType="1"/>
              </p:cNvSpPr>
              <p:nvPr/>
            </p:nvSpPr>
            <p:spPr bwMode="auto">
              <a:xfrm>
                <a:off x="408" y="1179"/>
                <a:ext cx="182"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90" name="Line 241"/>
              <p:cNvSpPr>
                <a:spLocks noChangeShapeType="1"/>
              </p:cNvSpPr>
              <p:nvPr/>
            </p:nvSpPr>
            <p:spPr bwMode="auto">
              <a:xfrm>
                <a:off x="408" y="1202"/>
                <a:ext cx="182"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91" name="Line 242"/>
              <p:cNvSpPr>
                <a:spLocks noChangeShapeType="1"/>
              </p:cNvSpPr>
              <p:nvPr/>
            </p:nvSpPr>
            <p:spPr bwMode="auto">
              <a:xfrm>
                <a:off x="408" y="1225"/>
                <a:ext cx="182" cy="6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92" name="Line 243"/>
              <p:cNvSpPr>
                <a:spLocks noChangeShapeType="1"/>
              </p:cNvSpPr>
              <p:nvPr/>
            </p:nvSpPr>
            <p:spPr bwMode="auto">
              <a:xfrm>
                <a:off x="408" y="1247"/>
                <a:ext cx="136" cy="4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93" name="Line 244"/>
              <p:cNvSpPr>
                <a:spLocks noChangeShapeType="1"/>
              </p:cNvSpPr>
              <p:nvPr/>
            </p:nvSpPr>
            <p:spPr bwMode="auto">
              <a:xfrm>
                <a:off x="408" y="1270"/>
                <a:ext cx="68" cy="2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33878" name="Group 245"/>
            <p:cNvGrpSpPr>
              <a:grpSpLocks/>
            </p:cNvGrpSpPr>
            <p:nvPr/>
          </p:nvGrpSpPr>
          <p:grpSpPr bwMode="auto">
            <a:xfrm>
              <a:off x="771" y="1157"/>
              <a:ext cx="113" cy="193"/>
              <a:chOff x="431" y="1553"/>
              <a:chExt cx="113" cy="193"/>
            </a:xfrm>
          </p:grpSpPr>
          <p:sp>
            <p:nvSpPr>
              <p:cNvPr id="33883" name="AutoShape 246"/>
              <p:cNvSpPr>
                <a:spLocks noChangeArrowheads="1"/>
              </p:cNvSpPr>
              <p:nvPr/>
            </p:nvSpPr>
            <p:spPr bwMode="auto">
              <a:xfrm rot="5400000">
                <a:off x="408" y="1588"/>
                <a:ext cx="159" cy="90"/>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84" name="Rectangle 247"/>
              <p:cNvSpPr>
                <a:spLocks noChangeArrowheads="1"/>
              </p:cNvSpPr>
              <p:nvPr/>
            </p:nvSpPr>
            <p:spPr bwMode="auto">
              <a:xfrm rot="5400000">
                <a:off x="454" y="1655"/>
                <a:ext cx="68" cy="11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3879" name="Rectangle 248"/>
            <p:cNvSpPr>
              <a:spLocks noChangeArrowheads="1"/>
            </p:cNvSpPr>
            <p:nvPr/>
          </p:nvSpPr>
          <p:spPr bwMode="auto">
            <a:xfrm>
              <a:off x="340" y="1179"/>
              <a:ext cx="203" cy="68"/>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3880" name="Group 249"/>
            <p:cNvGrpSpPr>
              <a:grpSpLocks/>
            </p:cNvGrpSpPr>
            <p:nvPr/>
          </p:nvGrpSpPr>
          <p:grpSpPr bwMode="auto">
            <a:xfrm>
              <a:off x="385" y="1157"/>
              <a:ext cx="113" cy="193"/>
              <a:chOff x="431" y="1553"/>
              <a:chExt cx="113" cy="193"/>
            </a:xfrm>
          </p:grpSpPr>
          <p:sp>
            <p:nvSpPr>
              <p:cNvPr id="33881" name="AutoShape 250"/>
              <p:cNvSpPr>
                <a:spLocks noChangeArrowheads="1"/>
              </p:cNvSpPr>
              <p:nvPr/>
            </p:nvSpPr>
            <p:spPr bwMode="auto">
              <a:xfrm rot="5400000">
                <a:off x="408" y="1588"/>
                <a:ext cx="159" cy="90"/>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82" name="Rectangle 251"/>
              <p:cNvSpPr>
                <a:spLocks noChangeArrowheads="1"/>
              </p:cNvSpPr>
              <p:nvPr/>
            </p:nvSpPr>
            <p:spPr bwMode="auto">
              <a:xfrm rot="5400000">
                <a:off x="454" y="1655"/>
                <a:ext cx="68" cy="11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nvGrpSpPr>
          <p:cNvPr id="33828" name="Group 253"/>
          <p:cNvGrpSpPr>
            <a:grpSpLocks/>
          </p:cNvGrpSpPr>
          <p:nvPr/>
        </p:nvGrpSpPr>
        <p:grpSpPr bwMode="auto">
          <a:xfrm>
            <a:off x="2089150" y="1920875"/>
            <a:ext cx="579438" cy="1027113"/>
            <a:chOff x="907" y="975"/>
            <a:chExt cx="295" cy="499"/>
          </a:xfrm>
        </p:grpSpPr>
        <p:sp>
          <p:nvSpPr>
            <p:cNvPr id="33870" name="Rectangle 254"/>
            <p:cNvSpPr>
              <a:spLocks noChangeArrowheads="1"/>
            </p:cNvSpPr>
            <p:nvPr/>
          </p:nvSpPr>
          <p:spPr bwMode="auto">
            <a:xfrm>
              <a:off x="930" y="975"/>
              <a:ext cx="250" cy="45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71" name="Rectangle 255"/>
            <p:cNvSpPr>
              <a:spLocks noChangeArrowheads="1"/>
            </p:cNvSpPr>
            <p:nvPr/>
          </p:nvSpPr>
          <p:spPr bwMode="auto">
            <a:xfrm>
              <a:off x="907" y="1429"/>
              <a:ext cx="295" cy="4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72" name="Line 256"/>
            <p:cNvSpPr>
              <a:spLocks noChangeShapeType="1"/>
            </p:cNvSpPr>
            <p:nvPr/>
          </p:nvSpPr>
          <p:spPr bwMode="auto">
            <a:xfrm>
              <a:off x="930" y="1021"/>
              <a:ext cx="24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73" name="AutoShape 257"/>
            <p:cNvSpPr>
              <a:spLocks noChangeArrowheads="1"/>
            </p:cNvSpPr>
            <p:nvPr/>
          </p:nvSpPr>
          <p:spPr bwMode="auto">
            <a:xfrm rot="10800000">
              <a:off x="930" y="1361"/>
              <a:ext cx="249" cy="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447 h 21600"/>
                <a:gd name="T14" fmla="*/ 17089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74" name="Line 258"/>
            <p:cNvSpPr>
              <a:spLocks noChangeShapeType="1"/>
            </p:cNvSpPr>
            <p:nvPr/>
          </p:nvSpPr>
          <p:spPr bwMode="auto">
            <a:xfrm flipV="1">
              <a:off x="998" y="1021"/>
              <a:ext cx="0" cy="3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3875" name="Line 259"/>
            <p:cNvSpPr>
              <a:spLocks noChangeShapeType="1"/>
            </p:cNvSpPr>
            <p:nvPr/>
          </p:nvSpPr>
          <p:spPr bwMode="auto">
            <a:xfrm flipV="1">
              <a:off x="1111" y="1021"/>
              <a:ext cx="0" cy="3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3829" name="Text Box 260"/>
          <p:cNvSpPr txBox="1">
            <a:spLocks noChangeArrowheads="1"/>
          </p:cNvSpPr>
          <p:nvPr/>
        </p:nvSpPr>
        <p:spPr bwMode="auto">
          <a:xfrm>
            <a:off x="3101975" y="2090738"/>
            <a:ext cx="652463"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700" b="1">
                <a:latin typeface="Arial" charset="0"/>
              </a:rPr>
              <a:t>Moteur électrique</a:t>
            </a:r>
          </a:p>
        </p:txBody>
      </p:sp>
      <p:sp>
        <p:nvSpPr>
          <p:cNvPr id="33830" name="Line 261"/>
          <p:cNvSpPr>
            <a:spLocks noChangeShapeType="1"/>
          </p:cNvSpPr>
          <p:nvPr/>
        </p:nvSpPr>
        <p:spPr bwMode="auto">
          <a:xfrm>
            <a:off x="1077913" y="1679575"/>
            <a:ext cx="423862" cy="207963"/>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3831" name="Line 262"/>
          <p:cNvSpPr>
            <a:spLocks noChangeShapeType="1"/>
          </p:cNvSpPr>
          <p:nvPr/>
        </p:nvSpPr>
        <p:spPr bwMode="auto">
          <a:xfrm>
            <a:off x="1012825" y="2433638"/>
            <a:ext cx="422275" cy="173037"/>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3832" name="Line 263"/>
          <p:cNvSpPr>
            <a:spLocks noChangeShapeType="1"/>
          </p:cNvSpPr>
          <p:nvPr/>
        </p:nvSpPr>
        <p:spPr bwMode="auto">
          <a:xfrm flipV="1">
            <a:off x="1241425" y="2743200"/>
            <a:ext cx="719138" cy="3429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3833" name="Line 264"/>
          <p:cNvSpPr>
            <a:spLocks noChangeShapeType="1"/>
          </p:cNvSpPr>
          <p:nvPr/>
        </p:nvSpPr>
        <p:spPr bwMode="auto">
          <a:xfrm flipH="1" flipV="1">
            <a:off x="1208088" y="2743200"/>
            <a:ext cx="33337" cy="3429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3834" name="Line 265"/>
          <p:cNvSpPr>
            <a:spLocks noChangeShapeType="1"/>
          </p:cNvSpPr>
          <p:nvPr/>
        </p:nvSpPr>
        <p:spPr bwMode="auto">
          <a:xfrm>
            <a:off x="195263" y="2947988"/>
            <a:ext cx="2743200" cy="0"/>
          </a:xfrm>
          <a:prstGeom prst="line">
            <a:avLst/>
          </a:prstGeom>
          <a:noFill/>
          <a:ln w="317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3835" name="Oval 267"/>
          <p:cNvSpPr>
            <a:spLocks noChangeArrowheads="1"/>
          </p:cNvSpPr>
          <p:nvPr/>
        </p:nvSpPr>
        <p:spPr bwMode="auto">
          <a:xfrm>
            <a:off x="1893888" y="4629150"/>
            <a:ext cx="981075" cy="1030288"/>
          </a:xfrm>
          <a:prstGeom prst="ellipse">
            <a:avLst/>
          </a:prstGeom>
          <a:solidFill>
            <a:schemeClr val="accent1">
              <a:alpha val="0"/>
            </a:schemeClr>
          </a:solidFill>
          <a:ln w="6350">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3836" name="Line 268"/>
          <p:cNvSpPr>
            <a:spLocks noChangeShapeType="1"/>
          </p:cNvSpPr>
          <p:nvPr/>
        </p:nvSpPr>
        <p:spPr bwMode="auto">
          <a:xfrm flipH="1" flipV="1">
            <a:off x="2317750" y="3875088"/>
            <a:ext cx="33338" cy="717550"/>
          </a:xfrm>
          <a:prstGeom prst="line">
            <a:avLst/>
          </a:prstGeom>
          <a:noFill/>
          <a:ln w="3810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3837" name="Oval 269"/>
          <p:cNvSpPr>
            <a:spLocks noChangeArrowheads="1"/>
          </p:cNvSpPr>
          <p:nvPr/>
        </p:nvSpPr>
        <p:spPr bwMode="auto">
          <a:xfrm>
            <a:off x="5780088" y="5383213"/>
            <a:ext cx="720725" cy="757237"/>
          </a:xfrm>
          <a:prstGeom prst="ellipse">
            <a:avLst/>
          </a:prstGeom>
          <a:solidFill>
            <a:schemeClr val="accent1">
              <a:alpha val="0"/>
            </a:schemeClr>
          </a:solidFill>
          <a:ln w="6350">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664" tIns="42332" rIns="84664" bIns="42332" anchor="ctr"/>
          <a:lstStyle/>
          <a:p>
            <a:endParaRPr lang="fr-FR"/>
          </a:p>
        </p:txBody>
      </p:sp>
      <p:sp>
        <p:nvSpPr>
          <p:cNvPr id="33838" name="Line 270"/>
          <p:cNvSpPr>
            <a:spLocks noChangeShapeType="1"/>
          </p:cNvSpPr>
          <p:nvPr/>
        </p:nvSpPr>
        <p:spPr bwMode="auto">
          <a:xfrm flipV="1">
            <a:off x="6302375" y="3840163"/>
            <a:ext cx="360363" cy="1474787"/>
          </a:xfrm>
          <a:prstGeom prst="line">
            <a:avLst/>
          </a:prstGeom>
          <a:noFill/>
          <a:ln w="3810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3839" name="Text Box 271"/>
          <p:cNvSpPr txBox="1">
            <a:spLocks noChangeArrowheads="1"/>
          </p:cNvSpPr>
          <p:nvPr/>
        </p:nvSpPr>
        <p:spPr bwMode="auto">
          <a:xfrm>
            <a:off x="4343400" y="4870450"/>
            <a:ext cx="979488"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Four</a:t>
            </a:r>
          </a:p>
        </p:txBody>
      </p:sp>
      <p:pic>
        <p:nvPicPr>
          <p:cNvPr id="33840" name="Picture 2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0463" y="4321175"/>
            <a:ext cx="6207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2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9450" y="4286250"/>
            <a:ext cx="8445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42" name="Text Box 274"/>
          <p:cNvSpPr txBox="1">
            <a:spLocks noChangeArrowheads="1"/>
          </p:cNvSpPr>
          <p:nvPr/>
        </p:nvSpPr>
        <p:spPr bwMode="auto">
          <a:xfrm>
            <a:off x="7510463" y="3978275"/>
            <a:ext cx="163353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33332" rIns="16666" bIns="33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500" b="1">
                <a:latin typeface="Arial" charset="0"/>
              </a:rPr>
              <a:t>Accouplements</a:t>
            </a:r>
          </a:p>
        </p:txBody>
      </p:sp>
      <p:sp>
        <p:nvSpPr>
          <p:cNvPr id="33843" name="Text Box 276"/>
          <p:cNvSpPr txBox="1">
            <a:spLocks noChangeArrowheads="1"/>
          </p:cNvSpPr>
          <p:nvPr/>
        </p:nvSpPr>
        <p:spPr bwMode="auto">
          <a:xfrm>
            <a:off x="7315200" y="4938713"/>
            <a:ext cx="981075"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Flexacier</a:t>
            </a:r>
          </a:p>
        </p:txBody>
      </p:sp>
      <p:sp>
        <p:nvSpPr>
          <p:cNvPr id="33844" name="Line 277"/>
          <p:cNvSpPr>
            <a:spLocks noChangeShapeType="1"/>
          </p:cNvSpPr>
          <p:nvPr/>
        </p:nvSpPr>
        <p:spPr bwMode="auto">
          <a:xfrm>
            <a:off x="2938463" y="2536825"/>
            <a:ext cx="1012825" cy="0"/>
          </a:xfrm>
          <a:prstGeom prst="line">
            <a:avLst/>
          </a:prstGeom>
          <a:noFill/>
          <a:ln w="317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3845" name="Line 278"/>
          <p:cNvSpPr>
            <a:spLocks noChangeShapeType="1"/>
          </p:cNvSpPr>
          <p:nvPr/>
        </p:nvSpPr>
        <p:spPr bwMode="auto">
          <a:xfrm>
            <a:off x="2938463" y="2536825"/>
            <a:ext cx="0" cy="411163"/>
          </a:xfrm>
          <a:prstGeom prst="line">
            <a:avLst/>
          </a:prstGeom>
          <a:noFill/>
          <a:ln w="317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3846" name="Text Box 280"/>
          <p:cNvSpPr txBox="1">
            <a:spLocks noChangeArrowheads="1"/>
          </p:cNvSpPr>
          <p:nvPr/>
        </p:nvSpPr>
        <p:spPr bwMode="auto">
          <a:xfrm>
            <a:off x="163513" y="1543050"/>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Couronne:</a:t>
            </a:r>
          </a:p>
          <a:p>
            <a:pPr algn="ctr" eaLnBrk="1" hangingPunct="1">
              <a:spcBef>
                <a:spcPct val="50000"/>
              </a:spcBef>
            </a:pPr>
            <a:r>
              <a:rPr lang="fr-FR" sz="1100" b="1">
                <a:solidFill>
                  <a:srgbClr val="CCFF33"/>
                </a:solidFill>
                <a:latin typeface="Arial" charset="0"/>
              </a:rPr>
              <a:t>PULSTAR</a:t>
            </a:r>
          </a:p>
        </p:txBody>
      </p:sp>
      <p:sp>
        <p:nvSpPr>
          <p:cNvPr id="33847" name="Text Box 283"/>
          <p:cNvSpPr txBox="1">
            <a:spLocks noChangeArrowheads="1"/>
          </p:cNvSpPr>
          <p:nvPr/>
        </p:nvSpPr>
        <p:spPr bwMode="auto">
          <a:xfrm>
            <a:off x="7707313" y="1371600"/>
            <a:ext cx="104457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Bande de roulement:</a:t>
            </a:r>
          </a:p>
          <a:p>
            <a:pPr algn="ctr" eaLnBrk="1" hangingPunct="1">
              <a:spcBef>
                <a:spcPct val="50000"/>
              </a:spcBef>
            </a:pPr>
            <a:r>
              <a:rPr lang="fr-FR" sz="1100" b="1">
                <a:solidFill>
                  <a:srgbClr val="CCFF33"/>
                </a:solidFill>
                <a:latin typeface="Arial" charset="0"/>
              </a:rPr>
              <a:t>GRA 34/20</a:t>
            </a:r>
            <a:r>
              <a:rPr lang="fr-FR" sz="1100" b="1">
                <a:solidFill>
                  <a:schemeClr val="accent2"/>
                </a:solidFill>
                <a:latin typeface="Arial" charset="0"/>
              </a:rPr>
              <a:t> </a:t>
            </a:r>
            <a:r>
              <a:rPr lang="fr-FR" sz="900" b="1">
                <a:latin typeface="Arial" charset="0"/>
              </a:rPr>
              <a:t>(pulvérisable)</a:t>
            </a:r>
          </a:p>
        </p:txBody>
      </p:sp>
      <p:sp>
        <p:nvSpPr>
          <p:cNvPr id="33848" name="Line 285"/>
          <p:cNvSpPr>
            <a:spLocks noChangeShapeType="1"/>
          </p:cNvSpPr>
          <p:nvPr/>
        </p:nvSpPr>
        <p:spPr bwMode="auto">
          <a:xfrm flipV="1">
            <a:off x="6434138" y="2982913"/>
            <a:ext cx="293687" cy="274637"/>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3849" name="Line 286"/>
          <p:cNvSpPr>
            <a:spLocks noChangeShapeType="1"/>
          </p:cNvSpPr>
          <p:nvPr/>
        </p:nvSpPr>
        <p:spPr bwMode="auto">
          <a:xfrm flipV="1">
            <a:off x="6434138" y="2982913"/>
            <a:ext cx="1044575" cy="274637"/>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grpSp>
        <p:nvGrpSpPr>
          <p:cNvPr id="33850" name="Group 296"/>
          <p:cNvGrpSpPr>
            <a:grpSpLocks/>
          </p:cNvGrpSpPr>
          <p:nvPr/>
        </p:nvGrpSpPr>
        <p:grpSpPr bwMode="auto">
          <a:xfrm>
            <a:off x="7772400" y="2674938"/>
            <a:ext cx="850900" cy="396875"/>
            <a:chOff x="3447" y="136"/>
            <a:chExt cx="1021" cy="455"/>
          </a:xfrm>
        </p:grpSpPr>
        <p:sp>
          <p:nvSpPr>
            <p:cNvPr id="33862" name="Rectangle 288"/>
            <p:cNvSpPr>
              <a:spLocks noChangeArrowheads="1"/>
            </p:cNvSpPr>
            <p:nvPr/>
          </p:nvSpPr>
          <p:spPr bwMode="auto">
            <a:xfrm>
              <a:off x="3470" y="295"/>
              <a:ext cx="952" cy="11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63" name="Rectangle 289"/>
            <p:cNvSpPr>
              <a:spLocks noChangeArrowheads="1"/>
            </p:cNvSpPr>
            <p:nvPr/>
          </p:nvSpPr>
          <p:spPr bwMode="auto">
            <a:xfrm>
              <a:off x="3833" y="136"/>
              <a:ext cx="249" cy="408"/>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3864" name="Group 292"/>
            <p:cNvGrpSpPr>
              <a:grpSpLocks/>
            </p:cNvGrpSpPr>
            <p:nvPr/>
          </p:nvGrpSpPr>
          <p:grpSpPr bwMode="auto">
            <a:xfrm>
              <a:off x="3447" y="250"/>
              <a:ext cx="340" cy="341"/>
              <a:chOff x="2994" y="159"/>
              <a:chExt cx="340" cy="341"/>
            </a:xfrm>
          </p:grpSpPr>
          <p:sp>
            <p:nvSpPr>
              <p:cNvPr id="33868" name="AutoShape 290"/>
              <p:cNvSpPr>
                <a:spLocks noChangeArrowheads="1"/>
              </p:cNvSpPr>
              <p:nvPr/>
            </p:nvSpPr>
            <p:spPr bwMode="auto">
              <a:xfrm>
                <a:off x="3084" y="159"/>
                <a:ext cx="159" cy="249"/>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69" name="Rectangle 291"/>
              <p:cNvSpPr>
                <a:spLocks noChangeArrowheads="1"/>
              </p:cNvSpPr>
              <p:nvPr/>
            </p:nvSpPr>
            <p:spPr bwMode="auto">
              <a:xfrm>
                <a:off x="2994" y="386"/>
                <a:ext cx="340" cy="11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3865" name="Group 293"/>
            <p:cNvGrpSpPr>
              <a:grpSpLocks/>
            </p:cNvGrpSpPr>
            <p:nvPr/>
          </p:nvGrpSpPr>
          <p:grpSpPr bwMode="auto">
            <a:xfrm>
              <a:off x="4128" y="250"/>
              <a:ext cx="340" cy="341"/>
              <a:chOff x="2994" y="159"/>
              <a:chExt cx="340" cy="341"/>
            </a:xfrm>
          </p:grpSpPr>
          <p:sp>
            <p:nvSpPr>
              <p:cNvPr id="33866" name="AutoShape 294"/>
              <p:cNvSpPr>
                <a:spLocks noChangeArrowheads="1"/>
              </p:cNvSpPr>
              <p:nvPr/>
            </p:nvSpPr>
            <p:spPr bwMode="auto">
              <a:xfrm>
                <a:off x="3084" y="159"/>
                <a:ext cx="159" cy="249"/>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67" name="Rectangle 295"/>
              <p:cNvSpPr>
                <a:spLocks noChangeArrowheads="1"/>
              </p:cNvSpPr>
              <p:nvPr/>
            </p:nvSpPr>
            <p:spPr bwMode="auto">
              <a:xfrm>
                <a:off x="2994" y="386"/>
                <a:ext cx="340" cy="114"/>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33851" name="Text Box 297"/>
          <p:cNvSpPr txBox="1">
            <a:spLocks noChangeArrowheads="1"/>
          </p:cNvSpPr>
          <p:nvPr/>
        </p:nvSpPr>
        <p:spPr bwMode="auto">
          <a:xfrm>
            <a:off x="5681663" y="3086100"/>
            <a:ext cx="9477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Galets supports</a:t>
            </a:r>
            <a:endParaRPr lang="fr-FR" sz="1100" b="1">
              <a:solidFill>
                <a:schemeClr val="accent2"/>
              </a:solidFill>
              <a:latin typeface="Arial" charset="0"/>
            </a:endParaRPr>
          </a:p>
        </p:txBody>
      </p:sp>
      <p:sp>
        <p:nvSpPr>
          <p:cNvPr id="33852" name="Line 298"/>
          <p:cNvSpPr>
            <a:spLocks noChangeShapeType="1"/>
          </p:cNvSpPr>
          <p:nvPr/>
        </p:nvSpPr>
        <p:spPr bwMode="auto">
          <a:xfrm flipV="1">
            <a:off x="7902575" y="2914650"/>
            <a:ext cx="587375" cy="307975"/>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3853" name="Line 299"/>
          <p:cNvSpPr>
            <a:spLocks noChangeShapeType="1"/>
          </p:cNvSpPr>
          <p:nvPr/>
        </p:nvSpPr>
        <p:spPr bwMode="auto">
          <a:xfrm flipV="1">
            <a:off x="7902575" y="2879725"/>
            <a:ext cx="33338" cy="3429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3854" name="Text Box 300"/>
          <p:cNvSpPr txBox="1">
            <a:spLocks noChangeArrowheads="1"/>
          </p:cNvSpPr>
          <p:nvPr/>
        </p:nvSpPr>
        <p:spPr bwMode="auto">
          <a:xfrm>
            <a:off x="7510463" y="5143500"/>
            <a:ext cx="16335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Accouplements CMD:</a:t>
            </a:r>
            <a:r>
              <a:rPr lang="fr-FR" sz="1100" b="1">
                <a:solidFill>
                  <a:schemeClr val="accent2"/>
                </a:solidFill>
                <a:latin typeface="Arial" charset="0"/>
              </a:rPr>
              <a:t> </a:t>
            </a:r>
            <a:r>
              <a:rPr lang="fr-FR" sz="1100" b="1">
                <a:solidFill>
                  <a:srgbClr val="CCFF33"/>
                </a:solidFill>
                <a:latin typeface="Arial" charset="0"/>
              </a:rPr>
              <a:t>REDUGRAISSE</a:t>
            </a:r>
          </a:p>
        </p:txBody>
      </p:sp>
      <p:sp>
        <p:nvSpPr>
          <p:cNvPr id="33855" name="Text Box 301"/>
          <p:cNvSpPr txBox="1">
            <a:spLocks noChangeArrowheads="1"/>
          </p:cNvSpPr>
          <p:nvPr/>
        </p:nvSpPr>
        <p:spPr bwMode="auto">
          <a:xfrm>
            <a:off x="6629400" y="2057400"/>
            <a:ext cx="98107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Four</a:t>
            </a:r>
          </a:p>
        </p:txBody>
      </p:sp>
      <p:sp>
        <p:nvSpPr>
          <p:cNvPr id="33856" name="Text Box 306"/>
          <p:cNvSpPr txBox="1">
            <a:spLocks noChangeArrowheads="1"/>
          </p:cNvSpPr>
          <p:nvPr/>
        </p:nvSpPr>
        <p:spPr bwMode="auto">
          <a:xfrm>
            <a:off x="4311650" y="6273800"/>
            <a:ext cx="1797050" cy="490538"/>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33332" rIns="16666" bIns="33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i="1" u="sng">
                <a:latin typeface="Arial" charset="0"/>
              </a:rPr>
              <a:t>Points très chauds</a:t>
            </a:r>
          </a:p>
          <a:p>
            <a:pPr algn="ctr" eaLnBrk="1" hangingPunct="1">
              <a:spcBef>
                <a:spcPct val="50000"/>
              </a:spcBef>
            </a:pPr>
            <a:r>
              <a:rPr lang="fr-FR" sz="1100" b="1">
                <a:solidFill>
                  <a:srgbClr val="CCFF33"/>
                </a:solidFill>
                <a:latin typeface="Arial" charset="0"/>
              </a:rPr>
              <a:t>PYRATEX EP 2</a:t>
            </a:r>
            <a:r>
              <a:rPr lang="fr-FR" sz="900" b="1">
                <a:solidFill>
                  <a:schemeClr val="accent2"/>
                </a:solidFill>
                <a:latin typeface="Arial" charset="0"/>
              </a:rPr>
              <a:t> </a:t>
            </a:r>
            <a:r>
              <a:rPr lang="fr-FR" sz="700" b="1">
                <a:latin typeface="Arial" charset="0"/>
              </a:rPr>
              <a:t>(250°C)</a:t>
            </a:r>
          </a:p>
        </p:txBody>
      </p:sp>
      <p:sp>
        <p:nvSpPr>
          <p:cNvPr id="33857" name="Text Box 307"/>
          <p:cNvSpPr txBox="1">
            <a:spLocks noChangeArrowheads="1"/>
          </p:cNvSpPr>
          <p:nvPr/>
        </p:nvSpPr>
        <p:spPr bwMode="auto">
          <a:xfrm>
            <a:off x="98425" y="6273800"/>
            <a:ext cx="3886200" cy="490538"/>
          </a:xfrm>
          <a:prstGeom prst="rect">
            <a:avLst/>
          </a:prstGeom>
          <a:noFill/>
          <a:ln w="12700">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33332" rIns="16666" bIns="33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i="1" u="sng" dirty="0">
                <a:latin typeface="Arial" charset="0"/>
              </a:rPr>
              <a:t>Points chauds</a:t>
            </a:r>
          </a:p>
          <a:p>
            <a:pPr algn="ctr" eaLnBrk="1" hangingPunct="1">
              <a:spcBef>
                <a:spcPct val="50000"/>
              </a:spcBef>
            </a:pPr>
            <a:r>
              <a:rPr lang="fr-FR" sz="1100" b="1" dirty="0">
                <a:solidFill>
                  <a:srgbClr val="CCFF33"/>
                </a:solidFill>
                <a:latin typeface="Arial" charset="0"/>
              </a:rPr>
              <a:t>AKRONEX EP 2 / </a:t>
            </a:r>
            <a:r>
              <a:rPr lang="fr-FR" sz="1100" b="1" dirty="0" smtClean="0">
                <a:solidFill>
                  <a:srgbClr val="CCFF33"/>
                </a:solidFill>
                <a:latin typeface="Arial" charset="0"/>
              </a:rPr>
              <a:t> </a:t>
            </a:r>
            <a:r>
              <a:rPr lang="fr-FR" sz="1100" b="1" dirty="0">
                <a:solidFill>
                  <a:srgbClr val="CCFF33"/>
                </a:solidFill>
                <a:latin typeface="Arial" charset="0"/>
              </a:rPr>
              <a:t>PYRAGRAISSE A</a:t>
            </a:r>
          </a:p>
        </p:txBody>
      </p:sp>
      <p:sp>
        <p:nvSpPr>
          <p:cNvPr id="33858" name="Text Box 308"/>
          <p:cNvSpPr txBox="1">
            <a:spLocks noChangeArrowheads="1"/>
          </p:cNvSpPr>
          <p:nvPr/>
        </p:nvSpPr>
        <p:spPr bwMode="auto">
          <a:xfrm>
            <a:off x="2644775" y="5211763"/>
            <a:ext cx="5873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900">
                <a:latin typeface="Arial" charset="0"/>
              </a:rPr>
              <a:t>Réducteur</a:t>
            </a:r>
          </a:p>
        </p:txBody>
      </p:sp>
      <p:sp>
        <p:nvSpPr>
          <p:cNvPr id="33859" name="Text Box 309"/>
          <p:cNvSpPr txBox="1">
            <a:spLocks noChangeArrowheads="1"/>
          </p:cNvSpPr>
          <p:nvPr/>
        </p:nvSpPr>
        <p:spPr bwMode="auto">
          <a:xfrm>
            <a:off x="6205538" y="5692775"/>
            <a:ext cx="58737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900">
                <a:latin typeface="Arial" charset="0"/>
              </a:rPr>
              <a:t>Galet</a:t>
            </a:r>
          </a:p>
        </p:txBody>
      </p:sp>
      <p:sp>
        <p:nvSpPr>
          <p:cNvPr id="33860" name="Text Box 310"/>
          <p:cNvSpPr txBox="1">
            <a:spLocks noChangeArrowheads="1"/>
          </p:cNvSpPr>
          <p:nvPr/>
        </p:nvSpPr>
        <p:spPr bwMode="auto">
          <a:xfrm>
            <a:off x="3917950" y="1920875"/>
            <a:ext cx="166687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666" tIns="10000" rIns="16666" bIns="10000">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b="1">
                <a:latin typeface="Arial" charset="0"/>
              </a:rPr>
              <a:t>Paliers moteur électrique:</a:t>
            </a:r>
          </a:p>
          <a:p>
            <a:pPr algn="ctr" eaLnBrk="1" hangingPunct="1">
              <a:spcBef>
                <a:spcPct val="50000"/>
              </a:spcBef>
            </a:pPr>
            <a:r>
              <a:rPr lang="fr-FR" sz="1100" b="1">
                <a:solidFill>
                  <a:srgbClr val="CCFF33"/>
                </a:solidFill>
                <a:latin typeface="Arial" charset="0"/>
              </a:rPr>
              <a:t>FORMULA MS</a:t>
            </a:r>
          </a:p>
          <a:p>
            <a:pPr algn="ctr" eaLnBrk="1" hangingPunct="1">
              <a:spcBef>
                <a:spcPct val="50000"/>
              </a:spcBef>
            </a:pPr>
            <a:r>
              <a:rPr lang="fr-FR" sz="1100" b="1">
                <a:solidFill>
                  <a:srgbClr val="CCFF33"/>
                </a:solidFill>
                <a:latin typeface="Arial" charset="0"/>
              </a:rPr>
              <a:t>EXTRA STABIL EP 2</a:t>
            </a:r>
          </a:p>
        </p:txBody>
      </p:sp>
      <p:sp>
        <p:nvSpPr>
          <p:cNvPr id="33861" name="Rectangle 312"/>
          <p:cNvSpPr>
            <a:spLocks noChangeArrowheads="1"/>
          </p:cNvSpPr>
          <p:nvPr/>
        </p:nvSpPr>
        <p:spPr bwMode="auto">
          <a:xfrm>
            <a:off x="1265238" y="0"/>
            <a:ext cx="6899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30" tIns="45065" rIns="90130" bIns="45065" anchor="ctr"/>
          <a:lstStyle/>
          <a:p>
            <a:pPr algn="ctr" defTabSz="893763"/>
            <a:r>
              <a:rPr lang="fr-FR" sz="3000" b="1" dirty="0">
                <a:solidFill>
                  <a:srgbClr val="FFFF00"/>
                </a:solidFill>
                <a:ea typeface="Arial Unicode MS" pitchFamily="34" charset="-128"/>
                <a:cs typeface="Arial" charset="0"/>
              </a:rPr>
              <a:t>La cimenterie</a:t>
            </a: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defRPr/>
            </a:pPr>
            <a:r>
              <a:rPr lang="fr-FR" sz="3100"/>
              <a:t/>
            </a:r>
            <a:br>
              <a:rPr lang="fr-FR" sz="3100"/>
            </a:br>
            <a:endParaRPr lang="fr-FR" sz="3100"/>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0300"/>
            <a:ext cx="6162675"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5"/>
          <p:cNvSpPr>
            <a:spLocks noChangeArrowheads="1"/>
          </p:cNvSpPr>
          <p:nvPr/>
        </p:nvSpPr>
        <p:spPr bwMode="auto">
          <a:xfrm>
            <a:off x="0" y="788988"/>
            <a:ext cx="914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54" tIns="45077" rIns="90154" bIns="45077" anchor="ctr"/>
          <a:lstStyle/>
          <a:p>
            <a:pPr defTabSz="893763"/>
            <a:r>
              <a:rPr lang="fr-FR" sz="2200" b="1" dirty="0">
                <a:solidFill>
                  <a:srgbClr val="FFFF00"/>
                </a:solidFill>
                <a:ea typeface="Arial Unicode MS" pitchFamily="34" charset="-128"/>
                <a:cs typeface="Arial" charset="0"/>
              </a:rPr>
              <a:t>Broyeur à cru et à clinker</a:t>
            </a:r>
          </a:p>
        </p:txBody>
      </p:sp>
      <p:sp>
        <p:nvSpPr>
          <p:cNvPr id="34822" name="Rectangle 6"/>
          <p:cNvSpPr>
            <a:spLocks noChangeArrowheads="1"/>
          </p:cNvSpPr>
          <p:nvPr/>
        </p:nvSpPr>
        <p:spPr bwMode="auto">
          <a:xfrm>
            <a:off x="6400800" y="2090738"/>
            <a:ext cx="2743200" cy="130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3333" tIns="13333" rIns="23333" bIns="13333" anchor="ctr"/>
          <a:lstStyle/>
          <a:p>
            <a:pPr algn="ctr" defTabSz="893763"/>
            <a:r>
              <a:rPr lang="fr-FR" sz="1500">
                <a:ea typeface="Arial Unicode MS" pitchFamily="34" charset="-128"/>
                <a:cs typeface="Arial" charset="0"/>
              </a:rPr>
              <a:t>Couronne et pignon nus</a:t>
            </a:r>
          </a:p>
          <a:p>
            <a:pPr algn="ctr" defTabSz="893763"/>
            <a:endParaRPr lang="fr-FR" sz="700">
              <a:ea typeface="Arial Unicode MS" pitchFamily="34" charset="-128"/>
              <a:cs typeface="Arial" charset="0"/>
            </a:endParaRPr>
          </a:p>
          <a:p>
            <a:pPr algn="ctr" defTabSz="893763"/>
            <a:r>
              <a:rPr lang="fr-FR" sz="1500" b="1">
                <a:solidFill>
                  <a:srgbClr val="CCFF33"/>
                </a:solidFill>
                <a:ea typeface="Arial Unicode MS" pitchFamily="34" charset="-128"/>
                <a:cs typeface="Arial" charset="0"/>
              </a:rPr>
              <a:t>PULSTAR 1.5 GMO</a:t>
            </a:r>
          </a:p>
          <a:p>
            <a:pPr algn="ctr" defTabSz="893763"/>
            <a:r>
              <a:rPr lang="fr-FR" sz="1500">
                <a:ea typeface="Arial Unicode MS" pitchFamily="34" charset="-128"/>
                <a:cs typeface="Arial" charset="0"/>
              </a:rPr>
              <a:t>ou</a:t>
            </a:r>
          </a:p>
          <a:p>
            <a:pPr algn="ctr" defTabSz="893763"/>
            <a:r>
              <a:rPr lang="fr-FR" sz="1500" b="1">
                <a:solidFill>
                  <a:srgbClr val="CCFF33"/>
                </a:solidFill>
                <a:ea typeface="Arial Unicode MS" pitchFamily="34" charset="-128"/>
                <a:cs typeface="Arial" charset="0"/>
              </a:rPr>
              <a:t>PULSTAR 0 GMO</a:t>
            </a:r>
          </a:p>
          <a:p>
            <a:pPr algn="ctr" defTabSz="893763"/>
            <a:r>
              <a:rPr lang="fr-FR" sz="1300">
                <a:ea typeface="Arial Unicode MS" pitchFamily="34" charset="-128"/>
                <a:cs typeface="Arial" charset="0"/>
              </a:rPr>
              <a:t>(pulvérisable)</a:t>
            </a:r>
          </a:p>
        </p:txBody>
      </p:sp>
      <p:sp>
        <p:nvSpPr>
          <p:cNvPr id="34823" name="Rectangle 7"/>
          <p:cNvSpPr>
            <a:spLocks noChangeArrowheads="1"/>
          </p:cNvSpPr>
          <p:nvPr/>
        </p:nvSpPr>
        <p:spPr bwMode="auto">
          <a:xfrm>
            <a:off x="6335713" y="4424363"/>
            <a:ext cx="2808287"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3333" tIns="13333" rIns="23333" bIns="13333" anchor="ctr"/>
          <a:lstStyle/>
          <a:p>
            <a:pPr algn="ctr" defTabSz="893763"/>
            <a:r>
              <a:rPr lang="fr-FR" sz="1500" dirty="0">
                <a:ea typeface="Arial Unicode MS" pitchFamily="34" charset="-128"/>
                <a:cs typeface="Arial" charset="0"/>
              </a:rPr>
              <a:t>Paliers du pignon</a:t>
            </a:r>
          </a:p>
          <a:p>
            <a:pPr algn="ctr" defTabSz="893763"/>
            <a:endParaRPr lang="fr-FR" sz="700" dirty="0">
              <a:ea typeface="Arial Unicode MS" pitchFamily="34" charset="-128"/>
              <a:cs typeface="Arial" charset="0"/>
            </a:endParaRPr>
          </a:p>
          <a:p>
            <a:pPr algn="ctr" defTabSz="893763"/>
            <a:endParaRPr lang="fr-FR" sz="700" b="1" dirty="0">
              <a:solidFill>
                <a:srgbClr val="CCFF33"/>
              </a:solidFill>
              <a:ea typeface="Arial Unicode MS" pitchFamily="34" charset="-128"/>
              <a:cs typeface="Arial" charset="0"/>
            </a:endParaRPr>
          </a:p>
          <a:p>
            <a:pPr algn="ctr" defTabSz="893763"/>
            <a:r>
              <a:rPr lang="fr-FR" sz="1500" dirty="0">
                <a:ea typeface="Arial Unicode MS" pitchFamily="34" charset="-128"/>
                <a:cs typeface="Arial" charset="0"/>
              </a:rPr>
              <a:t>Graisse:</a:t>
            </a:r>
            <a:r>
              <a:rPr lang="fr-FR" sz="1500" b="1" dirty="0">
                <a:solidFill>
                  <a:srgbClr val="CCFF33"/>
                </a:solidFill>
                <a:ea typeface="Arial Unicode MS" pitchFamily="34" charset="-128"/>
                <a:cs typeface="Arial" charset="0"/>
              </a:rPr>
              <a:t> THERMEX 1337 EP 2</a:t>
            </a:r>
          </a:p>
        </p:txBody>
      </p:sp>
      <p:sp>
        <p:nvSpPr>
          <p:cNvPr id="34824" name="Rectangle 8"/>
          <p:cNvSpPr>
            <a:spLocks noChangeArrowheads="1"/>
          </p:cNvSpPr>
          <p:nvPr/>
        </p:nvSpPr>
        <p:spPr bwMode="auto">
          <a:xfrm>
            <a:off x="0" y="5862638"/>
            <a:ext cx="4343400" cy="99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3333" tIns="13333" rIns="23333" bIns="13333" anchor="ctr"/>
          <a:lstStyle/>
          <a:p>
            <a:pPr algn="ctr" defTabSz="893763"/>
            <a:r>
              <a:rPr lang="fr-FR" sz="1500" dirty="0">
                <a:ea typeface="Arial Unicode MS" pitchFamily="34" charset="-128"/>
                <a:cs typeface="Arial" charset="0"/>
              </a:rPr>
              <a:t>Paliers du broyeur.</a:t>
            </a:r>
          </a:p>
          <a:p>
            <a:pPr algn="ctr" defTabSz="893763"/>
            <a:endParaRPr lang="fr-FR" sz="700" dirty="0">
              <a:ea typeface="Arial Unicode MS" pitchFamily="34" charset="-128"/>
              <a:cs typeface="Arial" charset="0"/>
            </a:endParaRPr>
          </a:p>
          <a:p>
            <a:pPr algn="ctr" defTabSz="893763"/>
            <a:endParaRPr lang="fr-FR" sz="700" b="1" dirty="0">
              <a:solidFill>
                <a:srgbClr val="CCFF33"/>
              </a:solidFill>
              <a:ea typeface="Arial Unicode MS" pitchFamily="34" charset="-128"/>
              <a:cs typeface="Arial" charset="0"/>
            </a:endParaRPr>
          </a:p>
          <a:p>
            <a:pPr algn="ctr" defTabSz="893763"/>
            <a:r>
              <a:rPr lang="fr-FR" sz="1500" dirty="0">
                <a:ea typeface="Arial Unicode MS" pitchFamily="34" charset="-128"/>
                <a:cs typeface="Arial" charset="0"/>
              </a:rPr>
              <a:t>Graisse:</a:t>
            </a:r>
            <a:r>
              <a:rPr lang="fr-FR" sz="1500" b="1" dirty="0">
                <a:solidFill>
                  <a:srgbClr val="CCFF33"/>
                </a:solidFill>
                <a:ea typeface="Arial Unicode MS" pitchFamily="34" charset="-128"/>
                <a:cs typeface="Arial" charset="0"/>
              </a:rPr>
              <a:t> THERMEX 1337 EP 2</a:t>
            </a:r>
          </a:p>
        </p:txBody>
      </p:sp>
      <p:sp>
        <p:nvSpPr>
          <p:cNvPr id="34826" name="Line 10"/>
          <p:cNvSpPr>
            <a:spLocks noChangeShapeType="1"/>
          </p:cNvSpPr>
          <p:nvPr/>
        </p:nvSpPr>
        <p:spPr bwMode="auto">
          <a:xfrm flipH="1" flipV="1">
            <a:off x="815975" y="3943350"/>
            <a:ext cx="490538" cy="1919288"/>
          </a:xfrm>
          <a:prstGeom prst="line">
            <a:avLst/>
          </a:prstGeom>
          <a:ln>
            <a:headEnd type="none" w="sm" len="sm"/>
            <a:tailEnd type="triangle" w="sm" len="sm"/>
          </a:ln>
        </p:spPr>
        <p:style>
          <a:lnRef idx="2">
            <a:schemeClr val="accent3"/>
          </a:lnRef>
          <a:fillRef idx="0">
            <a:schemeClr val="accent3"/>
          </a:fillRef>
          <a:effectRef idx="1">
            <a:schemeClr val="accent3"/>
          </a:effectRef>
          <a:fontRef idx="minor">
            <a:schemeClr val="tx1"/>
          </a:fontRef>
        </p:style>
        <p:txBody>
          <a:bodyPr lIns="84664" tIns="42332" rIns="84664" bIns="42332"/>
          <a:lstStyle/>
          <a:p>
            <a:endParaRPr lang="fr-FR"/>
          </a:p>
        </p:txBody>
      </p:sp>
      <p:sp>
        <p:nvSpPr>
          <p:cNvPr id="34827" name="Line 11"/>
          <p:cNvSpPr>
            <a:spLocks noChangeShapeType="1"/>
          </p:cNvSpPr>
          <p:nvPr/>
        </p:nvSpPr>
        <p:spPr bwMode="auto">
          <a:xfrm flipH="1">
            <a:off x="4440238" y="2778125"/>
            <a:ext cx="2320925" cy="307975"/>
          </a:xfrm>
          <a:prstGeom prst="line">
            <a:avLst/>
          </a:prstGeom>
          <a:ln>
            <a:headEnd type="none" w="sm" len="sm"/>
            <a:tailEnd type="triangle" w="sm" len="sm"/>
          </a:ln>
        </p:spPr>
        <p:style>
          <a:lnRef idx="2">
            <a:schemeClr val="accent3"/>
          </a:lnRef>
          <a:fillRef idx="0">
            <a:schemeClr val="accent3"/>
          </a:fillRef>
          <a:effectRef idx="1">
            <a:schemeClr val="accent3"/>
          </a:effectRef>
          <a:fontRef idx="minor">
            <a:schemeClr val="tx1"/>
          </a:fontRef>
        </p:style>
        <p:txBody>
          <a:bodyPr lIns="84664" tIns="42332" rIns="84664" bIns="42332"/>
          <a:lstStyle/>
          <a:p>
            <a:endParaRPr lang="fr-FR"/>
          </a:p>
        </p:txBody>
      </p:sp>
      <p:sp>
        <p:nvSpPr>
          <p:cNvPr id="34828" name="Line 12"/>
          <p:cNvSpPr>
            <a:spLocks noChangeShapeType="1"/>
          </p:cNvSpPr>
          <p:nvPr/>
        </p:nvSpPr>
        <p:spPr bwMode="auto">
          <a:xfrm flipH="1" flipV="1">
            <a:off x="4670425" y="4251325"/>
            <a:ext cx="1925638" cy="446088"/>
          </a:xfrm>
          <a:prstGeom prst="line">
            <a:avLst/>
          </a:prstGeom>
          <a:ln>
            <a:headEnd type="none" w="sm" len="sm"/>
            <a:tailEnd type="triangle" w="sm" len="sm"/>
          </a:ln>
        </p:spPr>
        <p:style>
          <a:lnRef idx="2">
            <a:schemeClr val="accent3"/>
          </a:lnRef>
          <a:fillRef idx="0">
            <a:schemeClr val="accent3"/>
          </a:fillRef>
          <a:effectRef idx="1">
            <a:schemeClr val="accent3"/>
          </a:effectRef>
          <a:fontRef idx="minor">
            <a:schemeClr val="tx1"/>
          </a:fontRef>
        </p:style>
        <p:txBody>
          <a:bodyPr lIns="84664" tIns="42332" rIns="84664" bIns="42332"/>
          <a:lstStyle/>
          <a:p>
            <a:endParaRPr lang="fr-FR"/>
          </a:p>
        </p:txBody>
      </p:sp>
      <p:sp>
        <p:nvSpPr>
          <p:cNvPr id="34829" name="Line 13"/>
          <p:cNvSpPr>
            <a:spLocks noChangeShapeType="1"/>
          </p:cNvSpPr>
          <p:nvPr/>
        </p:nvSpPr>
        <p:spPr bwMode="auto">
          <a:xfrm flipH="1" flipV="1">
            <a:off x="5029200" y="4183063"/>
            <a:ext cx="1600200" cy="514350"/>
          </a:xfrm>
          <a:prstGeom prst="line">
            <a:avLst/>
          </a:prstGeom>
          <a:ln>
            <a:headEnd type="none" w="sm" len="sm"/>
            <a:tailEnd type="triangle" w="sm" len="sm"/>
          </a:ln>
        </p:spPr>
        <p:style>
          <a:lnRef idx="2">
            <a:schemeClr val="accent3"/>
          </a:lnRef>
          <a:fillRef idx="0">
            <a:schemeClr val="accent3"/>
          </a:fillRef>
          <a:effectRef idx="1">
            <a:schemeClr val="accent3"/>
          </a:effectRef>
          <a:fontRef idx="minor">
            <a:schemeClr val="tx1"/>
          </a:fontRef>
        </p:style>
        <p:txBody>
          <a:bodyPr lIns="84664" tIns="42332" rIns="84664" bIns="42332"/>
          <a:lstStyle/>
          <a:p>
            <a:endParaRPr lang="fr-FR"/>
          </a:p>
        </p:txBody>
      </p:sp>
      <p:sp>
        <p:nvSpPr>
          <p:cNvPr id="34830" name="Line 14"/>
          <p:cNvSpPr>
            <a:spLocks noChangeShapeType="1"/>
          </p:cNvSpPr>
          <p:nvPr/>
        </p:nvSpPr>
        <p:spPr bwMode="auto">
          <a:xfrm flipH="1">
            <a:off x="4865688" y="2778125"/>
            <a:ext cx="1895475" cy="1370013"/>
          </a:xfrm>
          <a:prstGeom prst="line">
            <a:avLst/>
          </a:prstGeom>
          <a:ln>
            <a:headEnd type="none" w="sm" len="sm"/>
            <a:tailEnd type="triangle" w="sm" len="sm"/>
          </a:ln>
        </p:spPr>
        <p:style>
          <a:lnRef idx="2">
            <a:schemeClr val="accent3"/>
          </a:lnRef>
          <a:fillRef idx="0">
            <a:schemeClr val="accent3"/>
          </a:fillRef>
          <a:effectRef idx="1">
            <a:schemeClr val="accent3"/>
          </a:effectRef>
          <a:fontRef idx="minor">
            <a:schemeClr val="tx1"/>
          </a:fontRef>
        </p:style>
        <p:txBody>
          <a:bodyPr lIns="84664" tIns="42332" rIns="84664" bIns="42332"/>
          <a:lstStyle/>
          <a:p>
            <a:endParaRPr lang="fr-FR"/>
          </a:p>
        </p:txBody>
      </p:sp>
      <p:sp>
        <p:nvSpPr>
          <p:cNvPr id="34836" name="Rectangle 23"/>
          <p:cNvSpPr>
            <a:spLocks noChangeArrowheads="1"/>
          </p:cNvSpPr>
          <p:nvPr/>
        </p:nvSpPr>
        <p:spPr bwMode="auto">
          <a:xfrm>
            <a:off x="1265238" y="0"/>
            <a:ext cx="6899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30" tIns="45065" rIns="90130" bIns="45065" anchor="ctr"/>
          <a:lstStyle/>
          <a:p>
            <a:pPr algn="ctr" defTabSz="893763"/>
            <a:r>
              <a:rPr lang="fr-FR" sz="3000" b="1" dirty="0">
                <a:solidFill>
                  <a:srgbClr val="FFFF00"/>
                </a:solidFill>
                <a:ea typeface="Arial Unicode MS" pitchFamily="34" charset="-128"/>
                <a:cs typeface="Arial" charset="0"/>
              </a:rPr>
              <a:t>La cimenterie</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defRPr/>
            </a:pPr>
            <a:r>
              <a:rPr lang="fr-FR" sz="3100" dirty="0"/>
              <a:t/>
            </a:r>
            <a:br>
              <a:rPr lang="fr-FR" sz="3100" dirty="0"/>
            </a:br>
            <a:endParaRPr lang="fr-FR" sz="3100" dirty="0"/>
          </a:p>
        </p:txBody>
      </p:sp>
      <p:sp>
        <p:nvSpPr>
          <p:cNvPr id="35844" name="Rectangle 3"/>
          <p:cNvSpPr>
            <a:spLocks noChangeArrowheads="1"/>
          </p:cNvSpPr>
          <p:nvPr/>
        </p:nvSpPr>
        <p:spPr bwMode="auto">
          <a:xfrm>
            <a:off x="0" y="1484313"/>
            <a:ext cx="76327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54" tIns="45077" rIns="90154" bIns="45077">
            <a:spAutoFit/>
          </a:bodyPr>
          <a:lstStyle/>
          <a:p>
            <a:pPr defTabSz="893763" eaLnBrk="0" hangingPunct="0">
              <a:spcBef>
                <a:spcPct val="50000"/>
              </a:spcBef>
            </a:pPr>
            <a:endParaRPr lang="fr-FR" sz="1900" b="1">
              <a:latin typeface="Verdana" pitchFamily="34" charset="0"/>
            </a:endParaRPr>
          </a:p>
        </p:txBody>
      </p:sp>
      <p:sp>
        <p:nvSpPr>
          <p:cNvPr id="35845" name="Rectangle 4"/>
          <p:cNvSpPr>
            <a:spLocks noChangeArrowheads="1"/>
          </p:cNvSpPr>
          <p:nvPr/>
        </p:nvSpPr>
        <p:spPr bwMode="auto">
          <a:xfrm>
            <a:off x="0" y="685800"/>
            <a:ext cx="914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54" tIns="45077" rIns="90154" bIns="45077" anchor="ctr"/>
          <a:lstStyle/>
          <a:p>
            <a:pPr defTabSz="893763"/>
            <a:r>
              <a:rPr lang="fr-FR" sz="2200" b="1" dirty="0">
                <a:solidFill>
                  <a:srgbClr val="FFFF00"/>
                </a:solidFill>
                <a:ea typeface="Arial Unicode MS" pitchFamily="34" charset="-128"/>
                <a:cs typeface="Arial" charset="0"/>
              </a:rPr>
              <a:t>Les graisses Condat</a:t>
            </a:r>
          </a:p>
        </p:txBody>
      </p:sp>
      <p:sp>
        <p:nvSpPr>
          <p:cNvPr id="35847" name="Rectangle 6"/>
          <p:cNvSpPr>
            <a:spLocks noChangeArrowheads="1"/>
          </p:cNvSpPr>
          <p:nvPr/>
        </p:nvSpPr>
        <p:spPr bwMode="auto">
          <a:xfrm>
            <a:off x="1265238" y="0"/>
            <a:ext cx="6899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30" tIns="45065" rIns="90130" bIns="45065" anchor="ctr"/>
          <a:lstStyle/>
          <a:p>
            <a:pPr algn="ctr" defTabSz="893763"/>
            <a:r>
              <a:rPr lang="fr-FR" sz="3000" b="1" dirty="0">
                <a:solidFill>
                  <a:srgbClr val="FFFF00"/>
                </a:solidFill>
                <a:ea typeface="Arial Unicode MS" pitchFamily="34" charset="-128"/>
                <a:cs typeface="Arial" charset="0"/>
              </a:rPr>
              <a:t>La cimenterie</a:t>
            </a:r>
          </a:p>
        </p:txBody>
      </p:sp>
      <p:sp>
        <p:nvSpPr>
          <p:cNvPr id="35848" name="Rectangle 7"/>
          <p:cNvSpPr>
            <a:spLocks noChangeArrowheads="1"/>
          </p:cNvSpPr>
          <p:nvPr/>
        </p:nvSpPr>
        <p:spPr bwMode="auto">
          <a:xfrm>
            <a:off x="0" y="1235075"/>
            <a:ext cx="88185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7" tIns="46014" rIns="92027" bIns="46014">
            <a:spAutoFit/>
          </a:bodyPr>
          <a:lstStyle/>
          <a:p>
            <a:pPr defTabSz="912813" eaLnBrk="0" hangingPunct="0">
              <a:spcBef>
                <a:spcPct val="50000"/>
              </a:spcBef>
            </a:pPr>
            <a:r>
              <a:rPr lang="fr-FR" sz="1700" b="1" dirty="0">
                <a:solidFill>
                  <a:srgbClr val="CCFF33"/>
                </a:solidFill>
                <a:cs typeface="Arial" charset="0"/>
              </a:rPr>
              <a:t>- THERMEX 1337 EP 2 </a:t>
            </a:r>
            <a:r>
              <a:rPr lang="fr-FR" sz="1700" b="1" dirty="0">
                <a:cs typeface="Arial" charset="0"/>
              </a:rPr>
              <a:t>-  Graisse multiservices</a:t>
            </a:r>
          </a:p>
        </p:txBody>
      </p:sp>
      <p:sp>
        <p:nvSpPr>
          <p:cNvPr id="35849" name="Rectangle 9"/>
          <p:cNvSpPr>
            <a:spLocks noChangeArrowheads="1"/>
          </p:cNvSpPr>
          <p:nvPr/>
        </p:nvSpPr>
        <p:spPr bwMode="auto">
          <a:xfrm>
            <a:off x="0" y="1714500"/>
            <a:ext cx="88185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7" tIns="46014" rIns="92027" bIns="46014">
            <a:spAutoFit/>
          </a:bodyPr>
          <a:lstStyle/>
          <a:p>
            <a:pPr defTabSz="912813" eaLnBrk="0" hangingPunct="0">
              <a:spcBef>
                <a:spcPct val="50000"/>
              </a:spcBef>
            </a:pPr>
            <a:r>
              <a:rPr lang="fr-FR" sz="1700" b="1" dirty="0">
                <a:solidFill>
                  <a:srgbClr val="CCFF33"/>
                </a:solidFill>
                <a:cs typeface="Arial" charset="0"/>
              </a:rPr>
              <a:t>- KALITH EP 00 – 0 - 1</a:t>
            </a:r>
            <a:r>
              <a:rPr lang="fr-FR" sz="1700" b="1" dirty="0">
                <a:solidFill>
                  <a:schemeClr val="accent2"/>
                </a:solidFill>
                <a:cs typeface="Arial" charset="0"/>
              </a:rPr>
              <a:t> </a:t>
            </a:r>
            <a:r>
              <a:rPr lang="fr-FR" sz="1700" b="1" dirty="0">
                <a:cs typeface="Arial" charset="0"/>
              </a:rPr>
              <a:t>-  Graisses multiservices pour graissages centralisés</a:t>
            </a:r>
          </a:p>
        </p:txBody>
      </p:sp>
      <p:sp>
        <p:nvSpPr>
          <p:cNvPr id="35850" name="Rectangle 16"/>
          <p:cNvSpPr>
            <a:spLocks noChangeArrowheads="1"/>
          </p:cNvSpPr>
          <p:nvPr/>
        </p:nvSpPr>
        <p:spPr bwMode="auto">
          <a:xfrm>
            <a:off x="0" y="2228850"/>
            <a:ext cx="88185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7" tIns="46014" rIns="92027" bIns="46014">
            <a:spAutoFit/>
          </a:bodyPr>
          <a:lstStyle/>
          <a:p>
            <a:pPr defTabSz="912813" eaLnBrk="0" hangingPunct="0">
              <a:spcBef>
                <a:spcPct val="50000"/>
              </a:spcBef>
            </a:pPr>
            <a:r>
              <a:rPr lang="fr-FR" sz="1700" b="1" dirty="0">
                <a:solidFill>
                  <a:srgbClr val="CCFF33"/>
                </a:solidFill>
                <a:cs typeface="Arial" charset="0"/>
              </a:rPr>
              <a:t>- REDUGRAISSE</a:t>
            </a:r>
            <a:r>
              <a:rPr lang="fr-FR" sz="1700" b="1" dirty="0">
                <a:solidFill>
                  <a:schemeClr val="accent2"/>
                </a:solidFill>
                <a:cs typeface="Arial" charset="0"/>
              </a:rPr>
              <a:t> </a:t>
            </a:r>
            <a:r>
              <a:rPr lang="fr-FR" sz="1700" b="1" dirty="0">
                <a:cs typeface="Arial" charset="0"/>
              </a:rPr>
              <a:t>-  Graisses pour engrenages et accouplements CMD</a:t>
            </a:r>
          </a:p>
        </p:txBody>
      </p:sp>
      <p:sp>
        <p:nvSpPr>
          <p:cNvPr id="35851" name="Rectangle 17"/>
          <p:cNvSpPr>
            <a:spLocks noChangeArrowheads="1"/>
          </p:cNvSpPr>
          <p:nvPr/>
        </p:nvSpPr>
        <p:spPr bwMode="auto">
          <a:xfrm>
            <a:off x="0" y="2811463"/>
            <a:ext cx="88185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7" tIns="46014" rIns="92027" bIns="46014">
            <a:spAutoFit/>
          </a:bodyPr>
          <a:lstStyle/>
          <a:p>
            <a:pPr defTabSz="912813" eaLnBrk="0" hangingPunct="0">
              <a:spcBef>
                <a:spcPct val="50000"/>
              </a:spcBef>
            </a:pPr>
            <a:r>
              <a:rPr lang="fr-FR" sz="1700" b="1" dirty="0">
                <a:solidFill>
                  <a:srgbClr val="CCFF33"/>
                </a:solidFill>
                <a:cs typeface="Arial" charset="0"/>
              </a:rPr>
              <a:t>- PULSTAR 0 GMO et 1.5 GMO</a:t>
            </a:r>
            <a:r>
              <a:rPr lang="fr-FR" sz="1700" b="1" dirty="0">
                <a:solidFill>
                  <a:schemeClr val="accent2"/>
                </a:solidFill>
                <a:cs typeface="Arial" charset="0"/>
              </a:rPr>
              <a:t> </a:t>
            </a:r>
            <a:r>
              <a:rPr lang="fr-FR" sz="1700" b="1" dirty="0">
                <a:cs typeface="Arial" charset="0"/>
              </a:rPr>
              <a:t>-  Graisses pour engrenages nus</a:t>
            </a:r>
          </a:p>
        </p:txBody>
      </p:sp>
      <p:sp>
        <p:nvSpPr>
          <p:cNvPr id="35852" name="Rectangle 18"/>
          <p:cNvSpPr>
            <a:spLocks noChangeArrowheads="1"/>
          </p:cNvSpPr>
          <p:nvPr/>
        </p:nvSpPr>
        <p:spPr bwMode="auto">
          <a:xfrm>
            <a:off x="0" y="4629150"/>
            <a:ext cx="9144000" cy="35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27" tIns="46014" rIns="92027" bIns="46014">
            <a:spAutoFit/>
          </a:bodyPr>
          <a:lstStyle/>
          <a:p>
            <a:pPr defTabSz="912813" eaLnBrk="0" hangingPunct="0">
              <a:spcBef>
                <a:spcPct val="50000"/>
              </a:spcBef>
            </a:pPr>
            <a:r>
              <a:rPr lang="fr-FR" sz="1700" b="1" dirty="0">
                <a:solidFill>
                  <a:srgbClr val="CCFF33"/>
                </a:solidFill>
                <a:cs typeface="Arial" charset="0"/>
              </a:rPr>
              <a:t>- EXTRA STABIL EP 2 </a:t>
            </a:r>
            <a:r>
              <a:rPr lang="fr-FR" sz="1700" dirty="0">
                <a:cs typeface="Arial" charset="0"/>
              </a:rPr>
              <a:t>&amp;</a:t>
            </a:r>
            <a:r>
              <a:rPr lang="fr-FR" sz="1700" b="1" dirty="0" smtClean="0">
                <a:solidFill>
                  <a:srgbClr val="CCFF33"/>
                </a:solidFill>
                <a:cs typeface="Arial" charset="0"/>
              </a:rPr>
              <a:t> </a:t>
            </a:r>
            <a:r>
              <a:rPr lang="fr-FR" sz="1700" b="1" dirty="0">
                <a:solidFill>
                  <a:srgbClr val="CCFF33"/>
                </a:solidFill>
                <a:cs typeface="Arial" charset="0"/>
              </a:rPr>
              <a:t>FORMULA MS </a:t>
            </a:r>
            <a:r>
              <a:rPr lang="fr-FR" sz="1600" b="1" dirty="0">
                <a:cs typeface="Arial" charset="0"/>
              </a:rPr>
              <a:t>-  Graisses spéciales pour moteurs électriques</a:t>
            </a:r>
          </a:p>
        </p:txBody>
      </p:sp>
      <p:sp>
        <p:nvSpPr>
          <p:cNvPr id="35853" name="Rectangle 19"/>
          <p:cNvSpPr>
            <a:spLocks noChangeArrowheads="1"/>
          </p:cNvSpPr>
          <p:nvPr/>
        </p:nvSpPr>
        <p:spPr bwMode="auto">
          <a:xfrm>
            <a:off x="0" y="5211763"/>
            <a:ext cx="88185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7" tIns="46014" rIns="92027" bIns="46014">
            <a:spAutoFit/>
          </a:bodyPr>
          <a:lstStyle/>
          <a:p>
            <a:pPr defTabSz="912813" eaLnBrk="0" hangingPunct="0">
              <a:spcBef>
                <a:spcPct val="50000"/>
              </a:spcBef>
            </a:pPr>
            <a:r>
              <a:rPr lang="fr-FR" sz="1700" b="1" dirty="0">
                <a:solidFill>
                  <a:srgbClr val="CCFF33"/>
                </a:solidFill>
                <a:cs typeface="Arial" charset="0"/>
              </a:rPr>
              <a:t>- AKRONEX EP 2 </a:t>
            </a:r>
            <a:r>
              <a:rPr lang="fr-FR" sz="1700" dirty="0">
                <a:cs typeface="Arial" charset="0"/>
              </a:rPr>
              <a:t>et</a:t>
            </a:r>
            <a:r>
              <a:rPr lang="fr-FR" sz="1700" b="1" dirty="0">
                <a:solidFill>
                  <a:srgbClr val="CCFF33"/>
                </a:solidFill>
                <a:cs typeface="Arial" charset="0"/>
              </a:rPr>
              <a:t> AKROSYNTH 352 EP </a:t>
            </a:r>
            <a:r>
              <a:rPr lang="fr-FR" sz="1700" b="1" dirty="0">
                <a:cs typeface="Arial" charset="0"/>
              </a:rPr>
              <a:t>-  Graisses haute T° </a:t>
            </a:r>
            <a:r>
              <a:rPr lang="fr-FR" sz="1500" dirty="0">
                <a:cs typeface="Arial" charset="0"/>
              </a:rPr>
              <a:t>(&lt; 200°C)</a:t>
            </a:r>
          </a:p>
        </p:txBody>
      </p:sp>
      <p:sp>
        <p:nvSpPr>
          <p:cNvPr id="35854" name="Rectangle 20"/>
          <p:cNvSpPr>
            <a:spLocks noChangeArrowheads="1"/>
          </p:cNvSpPr>
          <p:nvPr/>
        </p:nvSpPr>
        <p:spPr bwMode="auto">
          <a:xfrm>
            <a:off x="0" y="5761038"/>
            <a:ext cx="8818563"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7" tIns="46014" rIns="92027" bIns="46014">
            <a:spAutoFit/>
          </a:bodyPr>
          <a:lstStyle/>
          <a:p>
            <a:pPr defTabSz="912813" eaLnBrk="0" hangingPunct="0">
              <a:spcBef>
                <a:spcPct val="50000"/>
              </a:spcBef>
            </a:pPr>
            <a:r>
              <a:rPr lang="fr-FR" sz="1700" b="1" dirty="0">
                <a:solidFill>
                  <a:srgbClr val="CCFF33"/>
                </a:solidFill>
                <a:cs typeface="Arial" charset="0"/>
              </a:rPr>
              <a:t>- PYRATEX EP 2 </a:t>
            </a:r>
            <a:r>
              <a:rPr lang="fr-FR" sz="1700" b="1" dirty="0">
                <a:cs typeface="Arial" charset="0"/>
              </a:rPr>
              <a:t>-  Graisses très haute T° </a:t>
            </a:r>
            <a:r>
              <a:rPr lang="fr-FR" sz="1500" dirty="0">
                <a:cs typeface="Arial" charset="0"/>
              </a:rPr>
              <a:t>(&gt; 200°C)</a:t>
            </a:r>
          </a:p>
        </p:txBody>
      </p:sp>
      <p:sp>
        <p:nvSpPr>
          <p:cNvPr id="35855" name="Rectangle 21"/>
          <p:cNvSpPr>
            <a:spLocks noChangeArrowheads="1"/>
          </p:cNvSpPr>
          <p:nvPr/>
        </p:nvSpPr>
        <p:spPr bwMode="auto">
          <a:xfrm>
            <a:off x="0" y="3978275"/>
            <a:ext cx="88185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7" tIns="46014" rIns="92027" bIns="46014">
            <a:spAutoFit/>
          </a:bodyPr>
          <a:lstStyle/>
          <a:p>
            <a:pPr defTabSz="912813" eaLnBrk="0" hangingPunct="0">
              <a:spcBef>
                <a:spcPct val="50000"/>
              </a:spcBef>
            </a:pPr>
            <a:r>
              <a:rPr lang="fr-FR" sz="1700" b="1" dirty="0">
                <a:solidFill>
                  <a:srgbClr val="CCFF33"/>
                </a:solidFill>
                <a:cs typeface="Arial" charset="0"/>
              </a:rPr>
              <a:t>- </a:t>
            </a:r>
            <a:r>
              <a:rPr lang="fr-FR" sz="1700" b="1" dirty="0" smtClean="0">
                <a:solidFill>
                  <a:srgbClr val="CCFF33"/>
                </a:solidFill>
                <a:cs typeface="Arial" charset="0"/>
              </a:rPr>
              <a:t>MILTISTABIL</a:t>
            </a:r>
            <a:r>
              <a:rPr lang="fr-FR" sz="1700" b="1" dirty="0" smtClean="0">
                <a:solidFill>
                  <a:srgbClr val="CCFF33"/>
                </a:solidFill>
                <a:cs typeface="Arial" charset="0"/>
              </a:rPr>
              <a:t> GMO </a:t>
            </a:r>
            <a:r>
              <a:rPr lang="fr-FR" sz="1700" b="1" dirty="0">
                <a:solidFill>
                  <a:srgbClr val="CCFF33"/>
                </a:solidFill>
                <a:cs typeface="Arial" charset="0"/>
              </a:rPr>
              <a:t>2 </a:t>
            </a:r>
            <a:r>
              <a:rPr lang="fr-FR" sz="1700" b="1" dirty="0">
                <a:cs typeface="Arial" charset="0"/>
              </a:rPr>
              <a:t>-  Graisses chargée pour glissement ou fortes charges</a:t>
            </a:r>
          </a:p>
        </p:txBody>
      </p:sp>
      <p:sp>
        <p:nvSpPr>
          <p:cNvPr id="35856" name="Rectangle 22"/>
          <p:cNvSpPr>
            <a:spLocks noChangeArrowheads="1"/>
          </p:cNvSpPr>
          <p:nvPr/>
        </p:nvSpPr>
        <p:spPr bwMode="auto">
          <a:xfrm>
            <a:off x="0" y="6515100"/>
            <a:ext cx="9144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3333" tIns="13333" rIns="23333" bIns="13333"/>
          <a:lstStyle/>
          <a:p>
            <a:pPr defTabSz="893763">
              <a:spcBef>
                <a:spcPct val="50000"/>
              </a:spcBef>
            </a:pPr>
            <a:endParaRPr lang="fr-FR" sz="1500" b="1" dirty="0">
              <a:solidFill>
                <a:srgbClr val="CCFF33"/>
              </a:solidFill>
              <a:latin typeface="Arial Black" pitchFamily="34" charset="0"/>
              <a:ea typeface="Arial Unicode MS" pitchFamily="34" charset="-128"/>
              <a:cs typeface="Arial" charset="0"/>
            </a:endParaRPr>
          </a:p>
        </p:txBody>
      </p:sp>
      <p:sp>
        <p:nvSpPr>
          <p:cNvPr id="35857" name="Rectangle 23"/>
          <p:cNvSpPr>
            <a:spLocks noChangeArrowheads="1"/>
          </p:cNvSpPr>
          <p:nvPr/>
        </p:nvSpPr>
        <p:spPr bwMode="auto">
          <a:xfrm>
            <a:off x="0" y="3394075"/>
            <a:ext cx="881856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7" tIns="46014" rIns="92027" bIns="46014">
            <a:spAutoFit/>
          </a:bodyPr>
          <a:lstStyle/>
          <a:p>
            <a:pPr defTabSz="912813" eaLnBrk="0" hangingPunct="0">
              <a:spcBef>
                <a:spcPct val="50000"/>
              </a:spcBef>
            </a:pPr>
            <a:r>
              <a:rPr lang="fr-FR" sz="1700" b="1" dirty="0">
                <a:solidFill>
                  <a:srgbClr val="CCFF33"/>
                </a:solidFill>
                <a:cs typeface="Arial" charset="0"/>
              </a:rPr>
              <a:t>- GRA 34/20 </a:t>
            </a:r>
            <a:r>
              <a:rPr lang="fr-FR" sz="1700" b="1" dirty="0">
                <a:cs typeface="Arial" charset="0"/>
              </a:rPr>
              <a:t>-  Lubrifiant solide dilué dans de l’eau et pulvérisable</a:t>
            </a: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defRPr/>
            </a:pPr>
            <a:r>
              <a:rPr lang="fr-FR" sz="3100"/>
              <a:t/>
            </a:r>
            <a:br>
              <a:rPr lang="fr-FR" sz="3100"/>
            </a:br>
            <a:endParaRPr lang="fr-FR" sz="3100"/>
          </a:p>
        </p:txBody>
      </p:sp>
      <p:sp>
        <p:nvSpPr>
          <p:cNvPr id="7170" name="Espace réservé du numéro de diapositive 5"/>
          <p:cNvSpPr>
            <a:spLocks noGrp="1"/>
          </p:cNvSpPr>
          <p:nvPr>
            <p:ph type="sldNum" sz="quarter" idx="11"/>
          </p:nvPr>
        </p:nvSpPr>
        <p:spPr/>
        <p:txBody>
          <a:bodyPr/>
          <a:lstStyle>
            <a:lvl1pPr defTabSz="895149" eaLnBrk="0" hangingPunct="0">
              <a:defRPr sz="1000">
                <a:solidFill>
                  <a:schemeClr val="tx1"/>
                </a:solidFill>
                <a:latin typeface="Arial" charset="0"/>
              </a:defRPr>
            </a:lvl1pPr>
            <a:lvl2pPr marL="687897" indent="-264576" defTabSz="895149" eaLnBrk="0" hangingPunct="0">
              <a:defRPr sz="1000">
                <a:solidFill>
                  <a:schemeClr val="tx1"/>
                </a:solidFill>
                <a:latin typeface="Arial" charset="0"/>
              </a:defRPr>
            </a:lvl2pPr>
            <a:lvl3pPr marL="1058304" indent="-211661" defTabSz="895149" eaLnBrk="0" hangingPunct="0">
              <a:defRPr sz="1000">
                <a:solidFill>
                  <a:schemeClr val="tx1"/>
                </a:solidFill>
                <a:latin typeface="Arial" charset="0"/>
              </a:defRPr>
            </a:lvl3pPr>
            <a:lvl4pPr marL="1481625" indent="-211661" defTabSz="895149" eaLnBrk="0" hangingPunct="0">
              <a:defRPr sz="1000">
                <a:solidFill>
                  <a:schemeClr val="tx1"/>
                </a:solidFill>
                <a:latin typeface="Arial" charset="0"/>
              </a:defRPr>
            </a:lvl4pPr>
            <a:lvl5pPr marL="1904947" indent="-211661" defTabSz="895149" eaLnBrk="0" hangingPunct="0">
              <a:defRPr sz="1000">
                <a:solidFill>
                  <a:schemeClr val="tx1"/>
                </a:solidFill>
                <a:latin typeface="Arial" charset="0"/>
              </a:defRPr>
            </a:lvl5pPr>
            <a:lvl6pPr marL="2328268" indent="-211661" defTabSz="895149" eaLnBrk="0" fontAlgn="base" hangingPunct="0">
              <a:spcBef>
                <a:spcPct val="0"/>
              </a:spcBef>
              <a:spcAft>
                <a:spcPct val="0"/>
              </a:spcAft>
              <a:defRPr sz="1000">
                <a:solidFill>
                  <a:schemeClr val="tx1"/>
                </a:solidFill>
                <a:latin typeface="Arial" charset="0"/>
              </a:defRPr>
            </a:lvl6pPr>
            <a:lvl7pPr marL="2751590" indent="-211661" defTabSz="895149" eaLnBrk="0" fontAlgn="base" hangingPunct="0">
              <a:spcBef>
                <a:spcPct val="0"/>
              </a:spcBef>
              <a:spcAft>
                <a:spcPct val="0"/>
              </a:spcAft>
              <a:defRPr sz="1000">
                <a:solidFill>
                  <a:schemeClr val="tx1"/>
                </a:solidFill>
                <a:latin typeface="Arial" charset="0"/>
              </a:defRPr>
            </a:lvl7pPr>
            <a:lvl8pPr marL="3174911" indent="-211661" defTabSz="895149" eaLnBrk="0" fontAlgn="base" hangingPunct="0">
              <a:spcBef>
                <a:spcPct val="0"/>
              </a:spcBef>
              <a:spcAft>
                <a:spcPct val="0"/>
              </a:spcAft>
              <a:defRPr sz="1000">
                <a:solidFill>
                  <a:schemeClr val="tx1"/>
                </a:solidFill>
                <a:latin typeface="Arial" charset="0"/>
              </a:defRPr>
            </a:lvl8pPr>
            <a:lvl9pPr marL="3598233" indent="-211661" defTabSz="895149" eaLnBrk="0" fontAlgn="base" hangingPunct="0">
              <a:spcBef>
                <a:spcPct val="0"/>
              </a:spcBef>
              <a:spcAft>
                <a:spcPct val="0"/>
              </a:spcAft>
              <a:defRPr sz="1000">
                <a:solidFill>
                  <a:schemeClr val="tx1"/>
                </a:solidFill>
                <a:latin typeface="Arial" charset="0"/>
              </a:defRPr>
            </a:lvl9pPr>
          </a:lstStyle>
          <a:p>
            <a:pPr eaLnBrk="1" hangingPunct="1">
              <a:defRPr/>
            </a:pPr>
            <a:fld id="{74F9D3DA-FF0A-4A31-82B1-51D9D2E07CEE}" type="slidenum">
              <a:rPr lang="fr-FR" smtClean="0"/>
              <a:pPr eaLnBrk="1" hangingPunct="1">
                <a:defRPr/>
              </a:pPr>
              <a:t>34</a:t>
            </a:fld>
            <a:endParaRPr lang="fr-FR" smtClean="0"/>
          </a:p>
        </p:txBody>
      </p:sp>
      <p:sp>
        <p:nvSpPr>
          <p:cNvPr id="36868" name="Rectangle 3"/>
          <p:cNvSpPr>
            <a:spLocks noChangeArrowheads="1"/>
          </p:cNvSpPr>
          <p:nvPr/>
        </p:nvSpPr>
        <p:spPr bwMode="auto">
          <a:xfrm>
            <a:off x="0" y="1484313"/>
            <a:ext cx="76327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54" tIns="45077" rIns="90154" bIns="45077">
            <a:spAutoFit/>
          </a:bodyPr>
          <a:lstStyle/>
          <a:p>
            <a:pPr defTabSz="893763" eaLnBrk="0" hangingPunct="0">
              <a:spcBef>
                <a:spcPct val="50000"/>
              </a:spcBef>
            </a:pPr>
            <a:endParaRPr lang="fr-FR" sz="1900" b="1">
              <a:latin typeface="Verdana" pitchFamily="34" charset="0"/>
            </a:endParaRPr>
          </a:p>
        </p:txBody>
      </p:sp>
      <p:pic>
        <p:nvPicPr>
          <p:cNvPr id="36869"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4751388"/>
            <a:ext cx="2317750"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1313" y="4694238"/>
            <a:ext cx="3103562"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24"/>
          <p:cNvSpPr>
            <a:spLocks noChangeArrowheads="1"/>
          </p:cNvSpPr>
          <p:nvPr/>
        </p:nvSpPr>
        <p:spPr bwMode="auto">
          <a:xfrm>
            <a:off x="0" y="685800"/>
            <a:ext cx="914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54" tIns="45077" rIns="90154" bIns="45077" anchor="ctr"/>
          <a:lstStyle/>
          <a:p>
            <a:pPr defTabSz="893763"/>
            <a:r>
              <a:rPr lang="fr-FR" sz="2200" b="1" dirty="0">
                <a:solidFill>
                  <a:srgbClr val="FFFF66"/>
                </a:solidFill>
                <a:ea typeface="Arial Unicode MS" pitchFamily="34" charset="-128"/>
                <a:cs typeface="Arial" charset="0"/>
              </a:rPr>
              <a:t>Accouplements CMD</a:t>
            </a:r>
          </a:p>
        </p:txBody>
      </p:sp>
      <p:sp>
        <p:nvSpPr>
          <p:cNvPr id="36872" name="Rectangle 25"/>
          <p:cNvSpPr>
            <a:spLocks noChangeArrowheads="1"/>
          </p:cNvSpPr>
          <p:nvPr/>
        </p:nvSpPr>
        <p:spPr bwMode="auto">
          <a:xfrm>
            <a:off x="0" y="1406525"/>
            <a:ext cx="9144000"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3333" tIns="13333" rIns="23333" bIns="13333"/>
          <a:lstStyle/>
          <a:p>
            <a:pPr defTabSz="893763">
              <a:spcBef>
                <a:spcPct val="50000"/>
              </a:spcBef>
            </a:pPr>
            <a:r>
              <a:rPr lang="fr-FR" sz="1500">
                <a:ea typeface="Arial Unicode MS" pitchFamily="34" charset="-128"/>
                <a:cs typeface="Arial" charset="0"/>
              </a:rPr>
              <a:t>	Les accouplements CMD sont de deux types: FLEXACIER et FLEXIDENT.</a:t>
            </a:r>
          </a:p>
          <a:p>
            <a:pPr defTabSz="893763">
              <a:spcBef>
                <a:spcPct val="50000"/>
              </a:spcBef>
            </a:pPr>
            <a:endParaRPr lang="fr-FR" sz="700">
              <a:ea typeface="Arial Unicode MS" pitchFamily="34" charset="-128"/>
              <a:cs typeface="Arial" charset="0"/>
            </a:endParaRPr>
          </a:p>
          <a:p>
            <a:pPr defTabSz="893763">
              <a:spcBef>
                <a:spcPct val="50000"/>
              </a:spcBef>
            </a:pPr>
            <a:r>
              <a:rPr lang="fr-FR" sz="1500">
                <a:ea typeface="Arial Unicode MS" pitchFamily="34" charset="-128"/>
                <a:cs typeface="Arial" charset="0"/>
              </a:rPr>
              <a:t>Dans ceux-ci la graisse doit avoir les qualités suivantes:</a:t>
            </a:r>
          </a:p>
          <a:p>
            <a:pPr defTabSz="893763">
              <a:spcBef>
                <a:spcPct val="50000"/>
              </a:spcBef>
            </a:pPr>
            <a:r>
              <a:rPr lang="fr-FR" sz="1500">
                <a:ea typeface="Arial Unicode MS" pitchFamily="34" charset="-128"/>
                <a:cs typeface="Arial" charset="0"/>
              </a:rPr>
              <a:t>	- mobilité: pour aller partout dans les jeux afin d’éviter les contacts = graisse molle (« fluide »)</a:t>
            </a:r>
          </a:p>
          <a:p>
            <a:pPr defTabSz="893763">
              <a:spcBef>
                <a:spcPct val="50000"/>
              </a:spcBef>
            </a:pPr>
            <a:r>
              <a:rPr lang="fr-FR" sz="1500">
                <a:ea typeface="Arial Unicode MS" pitchFamily="34" charset="-128"/>
                <a:cs typeface="Arial" charset="0"/>
              </a:rPr>
              <a:t>	- résistance à la pression: pour éviter les chocs en cas de surcharge ou d’à-coups = viscosité de l’huile de base élevée + additif solide.</a:t>
            </a:r>
          </a:p>
          <a:p>
            <a:pPr defTabSz="893763">
              <a:spcBef>
                <a:spcPct val="50000"/>
              </a:spcBef>
            </a:pPr>
            <a:endParaRPr lang="fr-FR" sz="900">
              <a:ea typeface="Arial Unicode MS" pitchFamily="34" charset="-128"/>
              <a:cs typeface="Arial" charset="0"/>
            </a:endParaRPr>
          </a:p>
          <a:p>
            <a:pPr defTabSz="893763">
              <a:spcBef>
                <a:spcPct val="50000"/>
              </a:spcBef>
            </a:pPr>
            <a:r>
              <a:rPr lang="fr-FR" sz="1500">
                <a:ea typeface="Arial Unicode MS" pitchFamily="34" charset="-128"/>
                <a:cs typeface="Arial" charset="0"/>
              </a:rPr>
              <a:t>	Une graisse molle est donc parfaitement adaptée à ces accouplements.</a:t>
            </a:r>
            <a:endParaRPr lang="fr-FR" sz="1500" b="1">
              <a:solidFill>
                <a:srgbClr val="CCFF33"/>
              </a:solidFill>
              <a:latin typeface="Arial Black" pitchFamily="34" charset="0"/>
              <a:ea typeface="Arial Unicode MS" pitchFamily="34" charset="-128"/>
              <a:cs typeface="Arial" charset="0"/>
            </a:endParaRPr>
          </a:p>
        </p:txBody>
      </p:sp>
      <p:sp>
        <p:nvSpPr>
          <p:cNvPr id="36873" name="Text Box 26"/>
          <p:cNvSpPr txBox="1">
            <a:spLocks noChangeArrowheads="1"/>
          </p:cNvSpPr>
          <p:nvPr/>
        </p:nvSpPr>
        <p:spPr bwMode="auto">
          <a:xfrm>
            <a:off x="425450" y="4340225"/>
            <a:ext cx="221932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20000"/>
              </a:spcBef>
            </a:pPr>
            <a:r>
              <a:rPr lang="fr-FR" sz="1900" b="1">
                <a:solidFill>
                  <a:srgbClr val="CCFF33"/>
                </a:solidFill>
                <a:latin typeface="Arial" charset="0"/>
              </a:rPr>
              <a:t>FLEXACIER</a:t>
            </a:r>
          </a:p>
        </p:txBody>
      </p:sp>
      <p:sp>
        <p:nvSpPr>
          <p:cNvPr id="36874" name="Text Box 27"/>
          <p:cNvSpPr txBox="1">
            <a:spLocks noChangeArrowheads="1"/>
          </p:cNvSpPr>
          <p:nvPr/>
        </p:nvSpPr>
        <p:spPr bwMode="auto">
          <a:xfrm>
            <a:off x="5421313" y="4286250"/>
            <a:ext cx="31019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20000"/>
              </a:spcBef>
            </a:pPr>
            <a:r>
              <a:rPr lang="fr-FR" sz="1900" b="1">
                <a:solidFill>
                  <a:srgbClr val="CCFF33"/>
                </a:solidFill>
                <a:latin typeface="Arial" charset="0"/>
              </a:rPr>
              <a:t>FLEXIDENT</a:t>
            </a:r>
          </a:p>
        </p:txBody>
      </p:sp>
      <p:sp>
        <p:nvSpPr>
          <p:cNvPr id="36875" name="Text Box 28"/>
          <p:cNvSpPr txBox="1">
            <a:spLocks noChangeArrowheads="1"/>
          </p:cNvSpPr>
          <p:nvPr/>
        </p:nvSpPr>
        <p:spPr bwMode="auto">
          <a:xfrm>
            <a:off x="2971800" y="4697413"/>
            <a:ext cx="202565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20000"/>
              </a:spcBef>
            </a:pPr>
            <a:r>
              <a:rPr lang="fr-FR" sz="1700" b="1" dirty="0">
                <a:solidFill>
                  <a:srgbClr val="FFFF66"/>
                </a:solidFill>
                <a:latin typeface="Arial" charset="0"/>
              </a:rPr>
              <a:t>REDUGRAISSE</a:t>
            </a:r>
          </a:p>
        </p:txBody>
      </p:sp>
      <p:sp>
        <p:nvSpPr>
          <p:cNvPr id="36876" name="Line 29"/>
          <p:cNvSpPr>
            <a:spLocks noChangeShapeType="1"/>
          </p:cNvSpPr>
          <p:nvPr/>
        </p:nvSpPr>
        <p:spPr bwMode="auto">
          <a:xfrm>
            <a:off x="4800600" y="4870450"/>
            <a:ext cx="652463" cy="101600"/>
          </a:xfrm>
          <a:prstGeom prst="line">
            <a:avLst/>
          </a:prstGeom>
          <a:noFill/>
          <a:ln w="635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6877" name="Line 30"/>
          <p:cNvSpPr>
            <a:spLocks noChangeShapeType="1"/>
          </p:cNvSpPr>
          <p:nvPr/>
        </p:nvSpPr>
        <p:spPr bwMode="auto">
          <a:xfrm flipH="1">
            <a:off x="2449513" y="4870450"/>
            <a:ext cx="719137" cy="341313"/>
          </a:xfrm>
          <a:prstGeom prst="line">
            <a:avLst/>
          </a:prstGeom>
          <a:noFill/>
          <a:ln w="635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664" tIns="42332" rIns="84664" bIns="42332"/>
          <a:lstStyle/>
          <a:p>
            <a:endParaRPr lang="fr-FR"/>
          </a:p>
        </p:txBody>
      </p:sp>
      <p:sp>
        <p:nvSpPr>
          <p:cNvPr id="36878" name="Rectangle 31"/>
          <p:cNvSpPr>
            <a:spLocks noChangeArrowheads="1"/>
          </p:cNvSpPr>
          <p:nvPr/>
        </p:nvSpPr>
        <p:spPr bwMode="auto">
          <a:xfrm>
            <a:off x="2808288" y="5657850"/>
            <a:ext cx="24161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3333" tIns="13333" rIns="23333" bIns="13333"/>
          <a:lstStyle/>
          <a:p>
            <a:pPr algn="ctr" defTabSz="893763">
              <a:spcBef>
                <a:spcPct val="50000"/>
              </a:spcBef>
            </a:pPr>
            <a:r>
              <a:rPr lang="fr-FR" sz="1500" b="1" i="1">
                <a:solidFill>
                  <a:srgbClr val="FF0000"/>
                </a:solidFill>
                <a:ea typeface="Arial Unicode MS" pitchFamily="34" charset="-128"/>
                <a:cs typeface="Arial" charset="0"/>
              </a:rPr>
              <a:t>NOTA:</a:t>
            </a:r>
            <a:r>
              <a:rPr lang="fr-FR" sz="1500">
                <a:ea typeface="Arial Unicode MS" pitchFamily="34" charset="-128"/>
                <a:cs typeface="Arial" charset="0"/>
              </a:rPr>
              <a:t> cette graisse est aussi adaptée aux engrenages sous carter</a:t>
            </a:r>
            <a:endParaRPr lang="fr-FR" sz="1500" b="1">
              <a:solidFill>
                <a:srgbClr val="CCFF33"/>
              </a:solidFill>
              <a:latin typeface="Arial Black" pitchFamily="34" charset="0"/>
              <a:ea typeface="Arial Unicode MS" pitchFamily="34" charset="-128"/>
              <a:cs typeface="Arial" charset="0"/>
            </a:endParaRPr>
          </a:p>
        </p:txBody>
      </p:sp>
      <p:sp>
        <p:nvSpPr>
          <p:cNvPr id="36880" name="Rectangle 33"/>
          <p:cNvSpPr>
            <a:spLocks noChangeArrowheads="1"/>
          </p:cNvSpPr>
          <p:nvPr/>
        </p:nvSpPr>
        <p:spPr bwMode="auto">
          <a:xfrm>
            <a:off x="1265238" y="0"/>
            <a:ext cx="6899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30" tIns="45065" rIns="90130" bIns="45065" anchor="ctr"/>
          <a:lstStyle/>
          <a:p>
            <a:pPr algn="ctr" defTabSz="893763"/>
            <a:r>
              <a:rPr lang="fr-FR" sz="3000" b="1" dirty="0">
                <a:solidFill>
                  <a:srgbClr val="FFFF00"/>
                </a:solidFill>
                <a:ea typeface="Arial Unicode MS" pitchFamily="34" charset="-128"/>
                <a:cs typeface="Arial" charset="0"/>
              </a:rPr>
              <a:t>La cimenterie</a:t>
            </a: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37891" name="Rectangle 3"/>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sp>
        <p:nvSpPr>
          <p:cNvPr id="37892"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96261" name="Rectangle 5"/>
          <p:cNvSpPr>
            <a:spLocks noChangeArrowheads="1"/>
          </p:cNvSpPr>
          <p:nvPr/>
        </p:nvSpPr>
        <p:spPr bwMode="auto">
          <a:xfrm>
            <a:off x="0" y="1412875"/>
            <a:ext cx="9144000"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defRPr/>
            </a:pPr>
            <a:r>
              <a:rPr lang="fr-FR" sz="2400" b="1" dirty="0">
                <a:solidFill>
                  <a:srgbClr val="FFFF66"/>
                </a:solidFill>
                <a:latin typeface="Arial" charset="0"/>
                <a:cs typeface="Arial" charset="0"/>
              </a:rPr>
              <a:t>Quantité de graisse dans un roulement</a:t>
            </a:r>
          </a:p>
          <a:p>
            <a:pPr algn="ctr" eaLnBrk="0" hangingPunct="0">
              <a:spcBef>
                <a:spcPct val="50000"/>
              </a:spcBef>
              <a:defRPr/>
            </a:pPr>
            <a:endParaRPr lang="fr-FR" dirty="0">
              <a:latin typeface="Arial" charset="0"/>
            </a:endParaRPr>
          </a:p>
          <a:p>
            <a:pPr algn="ctr" eaLnBrk="0" hangingPunct="0">
              <a:defRPr/>
            </a:pPr>
            <a:r>
              <a:rPr lang="fr-FR" sz="2800" b="1" dirty="0">
                <a:solidFill>
                  <a:srgbClr val="FFFF66"/>
                </a:solidFill>
              </a:rPr>
              <a:t>Q  =  </a:t>
            </a:r>
            <a:r>
              <a:rPr lang="fr-FR" sz="2800" b="1" u="sng" dirty="0">
                <a:solidFill>
                  <a:srgbClr val="FFFF66"/>
                </a:solidFill>
              </a:rPr>
              <a:t>D  x  B</a:t>
            </a:r>
          </a:p>
          <a:p>
            <a:pPr eaLnBrk="0" hangingPunct="0">
              <a:defRPr/>
            </a:pPr>
            <a:r>
              <a:rPr lang="fr-FR" sz="2800" b="1" dirty="0">
                <a:solidFill>
                  <a:srgbClr val="FFFF66"/>
                </a:solidFill>
              </a:rPr>
              <a:t>					200</a:t>
            </a:r>
          </a:p>
          <a:p>
            <a:pPr eaLnBrk="0" hangingPunct="0">
              <a:defRPr/>
            </a:pPr>
            <a:endParaRPr lang="fr-FR" sz="1400" b="1" dirty="0">
              <a:solidFill>
                <a:srgbClr val="FFFF66"/>
              </a:solidFill>
            </a:endParaRPr>
          </a:p>
          <a:p>
            <a:pPr eaLnBrk="0" hangingPunct="0">
              <a:spcBef>
                <a:spcPct val="50000"/>
              </a:spcBef>
              <a:defRPr/>
            </a:pPr>
            <a:r>
              <a:rPr lang="fr-FR" sz="2000" dirty="0">
                <a:latin typeface="Arial" charset="0"/>
              </a:rPr>
              <a:t>		- </a:t>
            </a:r>
            <a:r>
              <a:rPr lang="fr-FR" sz="2000" b="1" dirty="0">
                <a:solidFill>
                  <a:srgbClr val="FFFF66"/>
                </a:solidFill>
                <a:latin typeface="Arial" charset="0"/>
              </a:rPr>
              <a:t>Q</a:t>
            </a:r>
            <a:r>
              <a:rPr lang="fr-FR" sz="2000" dirty="0">
                <a:latin typeface="Arial" charset="0"/>
              </a:rPr>
              <a:t> </a:t>
            </a:r>
            <a:r>
              <a:rPr lang="fr-FR" dirty="0">
                <a:latin typeface="Arial" charset="0"/>
              </a:rPr>
              <a:t>= quantité de graisse en grammes</a:t>
            </a:r>
          </a:p>
          <a:p>
            <a:pPr eaLnBrk="0" hangingPunct="0">
              <a:spcBef>
                <a:spcPct val="50000"/>
              </a:spcBef>
              <a:defRPr/>
            </a:pPr>
            <a:r>
              <a:rPr lang="fr-FR" sz="2000" dirty="0">
                <a:latin typeface="Arial" charset="0"/>
              </a:rPr>
              <a:t>		- </a:t>
            </a:r>
            <a:r>
              <a:rPr lang="fr-FR" sz="2000" b="1" dirty="0">
                <a:solidFill>
                  <a:srgbClr val="FFFF66"/>
                </a:solidFill>
                <a:latin typeface="Arial" charset="0"/>
              </a:rPr>
              <a:t>D</a:t>
            </a:r>
            <a:r>
              <a:rPr lang="fr-FR" sz="2000" dirty="0">
                <a:latin typeface="Arial" charset="0"/>
              </a:rPr>
              <a:t> </a:t>
            </a:r>
            <a:r>
              <a:rPr lang="fr-FR" dirty="0">
                <a:latin typeface="Arial" charset="0"/>
              </a:rPr>
              <a:t>= diamètre extérieur du roulement en mm</a:t>
            </a:r>
          </a:p>
          <a:p>
            <a:pPr eaLnBrk="0" hangingPunct="0">
              <a:spcBef>
                <a:spcPct val="50000"/>
              </a:spcBef>
              <a:defRPr/>
            </a:pPr>
            <a:r>
              <a:rPr lang="fr-FR" sz="2000" dirty="0">
                <a:latin typeface="Arial" charset="0"/>
              </a:rPr>
              <a:t>		- </a:t>
            </a:r>
            <a:r>
              <a:rPr lang="fr-FR" sz="2000" b="1" dirty="0">
                <a:solidFill>
                  <a:srgbClr val="FFFF66"/>
                </a:solidFill>
                <a:latin typeface="Arial" charset="0"/>
              </a:rPr>
              <a:t>B</a:t>
            </a:r>
            <a:r>
              <a:rPr lang="fr-FR" sz="2000" dirty="0">
                <a:latin typeface="Arial" charset="0"/>
              </a:rPr>
              <a:t> </a:t>
            </a:r>
            <a:r>
              <a:rPr lang="fr-FR" dirty="0">
                <a:latin typeface="Arial" charset="0"/>
              </a:rPr>
              <a:t>= largeur du roulement en mm</a:t>
            </a:r>
          </a:p>
          <a:p>
            <a:pPr eaLnBrk="0" hangingPunct="0">
              <a:spcBef>
                <a:spcPct val="50000"/>
              </a:spcBef>
              <a:defRPr/>
            </a:pPr>
            <a:endParaRPr lang="fr-FR" dirty="0">
              <a:latin typeface="Arial" charset="0"/>
            </a:endParaRPr>
          </a:p>
          <a:p>
            <a:pPr eaLnBrk="0" hangingPunct="0">
              <a:spcBef>
                <a:spcPct val="50000"/>
              </a:spcBef>
              <a:defRPr/>
            </a:pPr>
            <a:r>
              <a:rPr lang="fr-FR" sz="2000" b="1" i="1" dirty="0">
                <a:solidFill>
                  <a:srgbClr val="FFFF00"/>
                </a:solidFill>
                <a:latin typeface="Arial" charset="0"/>
              </a:rPr>
              <a:t>Exemple</a:t>
            </a:r>
            <a:r>
              <a:rPr lang="fr-FR" sz="2000" b="1" i="1" dirty="0">
                <a:solidFill>
                  <a:srgbClr val="FFFF00"/>
                </a:solidFill>
                <a:effectLst>
                  <a:outerShdw blurRad="38100" dist="38100" dir="2700000" algn="tl">
                    <a:srgbClr val="000000"/>
                  </a:outerShdw>
                </a:effectLst>
                <a:latin typeface="Arial" charset="0"/>
              </a:rPr>
              <a:t>:</a:t>
            </a:r>
            <a:r>
              <a:rPr lang="fr-FR" sz="2000" dirty="0">
                <a:latin typeface="Arial" charset="0"/>
              </a:rPr>
              <a:t>	</a:t>
            </a:r>
            <a:r>
              <a:rPr lang="fr-FR" dirty="0">
                <a:latin typeface="Arial" charset="0"/>
              </a:rPr>
              <a:t>Roulement 6216   (d = 80 - D = 140 - B = 26)</a:t>
            </a:r>
          </a:p>
          <a:p>
            <a:pPr algn="ctr" eaLnBrk="0" hangingPunct="0">
              <a:spcBef>
                <a:spcPct val="50000"/>
              </a:spcBef>
              <a:defRPr/>
            </a:pPr>
            <a:r>
              <a:rPr lang="fr-FR" dirty="0">
                <a:latin typeface="Arial" charset="0"/>
              </a:rPr>
              <a:t>Q = </a:t>
            </a:r>
            <a:r>
              <a:rPr lang="fr-FR" u="sng" dirty="0">
                <a:latin typeface="Arial" charset="0"/>
              </a:rPr>
              <a:t>140 x 26</a:t>
            </a:r>
            <a:r>
              <a:rPr lang="fr-FR" dirty="0">
                <a:latin typeface="Arial" charset="0"/>
              </a:rPr>
              <a:t>   =   18.2  grammes</a:t>
            </a:r>
          </a:p>
          <a:p>
            <a:pPr eaLnBrk="0" hangingPunct="0">
              <a:defRPr/>
            </a:pPr>
            <a:r>
              <a:rPr lang="fr-FR" dirty="0">
                <a:latin typeface="Arial" charset="0"/>
              </a:rPr>
              <a:t>				200</a:t>
            </a:r>
          </a:p>
          <a:p>
            <a:pPr eaLnBrk="0" hangingPunct="0">
              <a:defRPr/>
            </a:pPr>
            <a:r>
              <a:rPr lang="fr-FR" sz="2000" b="1" i="1" dirty="0">
                <a:solidFill>
                  <a:srgbClr val="CCFF33"/>
                </a:solidFill>
                <a:latin typeface="Arial" charset="0"/>
              </a:rPr>
              <a:t>Nota</a:t>
            </a:r>
            <a:r>
              <a:rPr lang="fr-FR" sz="2000" dirty="0">
                <a:latin typeface="Arial" charset="0"/>
              </a:rPr>
              <a:t>:  </a:t>
            </a:r>
            <a:r>
              <a:rPr lang="fr-FR" dirty="0">
                <a:latin typeface="Arial" charset="0"/>
              </a:rPr>
              <a:t>cette formule est valable pour les graisses d’une densité de 0.85</a:t>
            </a:r>
          </a:p>
        </p:txBody>
      </p:sp>
      <p:sp>
        <p:nvSpPr>
          <p:cNvPr id="37894" name="Rectangle 6"/>
          <p:cNvSpPr>
            <a:spLocks noChangeArrowheads="1"/>
          </p:cNvSpPr>
          <p:nvPr/>
        </p:nvSpPr>
        <p:spPr bwMode="auto">
          <a:xfrm>
            <a:off x="0" y="69215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a:solidFill>
                  <a:srgbClr val="FFFF66"/>
                </a:solidFill>
                <a:latin typeface="Arial" charset="0"/>
                <a:ea typeface="Arial Unicode MS" pitchFamily="34" charset="-128"/>
                <a:cs typeface="Arial" charset="0"/>
              </a:rPr>
              <a:t>Les roulements</a:t>
            </a:r>
          </a:p>
        </p:txBody>
      </p:sp>
      <p:sp>
        <p:nvSpPr>
          <p:cNvPr id="37895" name="Rectangle 7"/>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a:solidFill>
                  <a:srgbClr val="FFFF66"/>
                </a:solidFill>
                <a:ea typeface="Arial Unicode MS" pitchFamily="34" charset="-128"/>
                <a:cs typeface="Arial" charset="0"/>
              </a:rPr>
              <a:t>Les graisses</a:t>
            </a: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pPr>
              <a:defRPr/>
            </a:pPr>
            <a:r>
              <a:rPr lang="fr-FR" sz="3200" dirty="0"/>
              <a:t/>
            </a:r>
            <a:br>
              <a:rPr lang="fr-FR" sz="3200" dirty="0"/>
            </a:br>
            <a:endParaRPr lang="fr-FR" sz="3200" dirty="0"/>
          </a:p>
        </p:txBody>
      </p:sp>
      <p:sp>
        <p:nvSpPr>
          <p:cNvPr id="38917" name="Rectangle 16"/>
          <p:cNvSpPr>
            <a:spLocks noChangeArrowheads="1"/>
          </p:cNvSpPr>
          <p:nvPr/>
        </p:nvSpPr>
        <p:spPr bwMode="auto">
          <a:xfrm>
            <a:off x="-12700" y="3684588"/>
            <a:ext cx="9156700"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6" tIns="46013" rIns="92026" bIns="46013" anchor="ctr"/>
          <a:lstStyle/>
          <a:p>
            <a:pPr algn="ctr" defTabSz="912813"/>
            <a:r>
              <a:rPr lang="fr-FR" sz="3000" b="1" dirty="0">
                <a:solidFill>
                  <a:srgbClr val="FFFF00"/>
                </a:solidFill>
                <a:latin typeface="Bookman Old Style" pitchFamily="18" charset="0"/>
                <a:ea typeface="Arial Unicode MS" pitchFamily="34" charset="-128"/>
                <a:cs typeface="Arial" charset="0"/>
              </a:rPr>
              <a:t>Vous souhaitent de bonnes affaires et vous</a:t>
            </a:r>
          </a:p>
          <a:p>
            <a:pPr algn="ctr" defTabSz="912813"/>
            <a:endParaRPr lang="fr-FR" sz="1900" b="1" dirty="0">
              <a:solidFill>
                <a:srgbClr val="FFFF00"/>
              </a:solidFill>
              <a:latin typeface="Bookman Old Style" pitchFamily="18" charset="0"/>
              <a:ea typeface="Arial Unicode MS" pitchFamily="34" charset="-128"/>
              <a:cs typeface="Arial" charset="0"/>
            </a:endParaRPr>
          </a:p>
          <a:p>
            <a:pPr algn="ctr" defTabSz="912813"/>
            <a:r>
              <a:rPr lang="fr-FR" sz="3000" b="1" dirty="0">
                <a:solidFill>
                  <a:srgbClr val="FFFF00"/>
                </a:solidFill>
                <a:latin typeface="Bookman Old Style" pitchFamily="18" charset="0"/>
                <a:ea typeface="Arial Unicode MS" pitchFamily="34" charset="-128"/>
                <a:cs typeface="Arial" charset="0"/>
              </a:rPr>
              <a:t>remercient de votre attention</a:t>
            </a:r>
          </a:p>
        </p:txBody>
      </p:sp>
      <p:pic>
        <p:nvPicPr>
          <p:cNvPr id="38918" name="Picture 4" descr="MIXOIL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338" y="434975"/>
            <a:ext cx="284321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e 4"/>
          <p:cNvGrpSpPr/>
          <p:nvPr/>
        </p:nvGrpSpPr>
        <p:grpSpPr>
          <a:xfrm>
            <a:off x="154028" y="488564"/>
            <a:ext cx="4774852" cy="1858145"/>
            <a:chOff x="107504" y="548681"/>
            <a:chExt cx="5894834" cy="2376264"/>
          </a:xfrm>
        </p:grpSpPr>
        <p:sp>
          <p:nvSpPr>
            <p:cNvPr id="4" name="Rectangle à coins arrondis 3"/>
            <p:cNvSpPr/>
            <p:nvPr/>
          </p:nvSpPr>
          <p:spPr>
            <a:xfrm>
              <a:off x="107504" y="548681"/>
              <a:ext cx="5894834" cy="23762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8921" name="Rectangle 22"/>
            <p:cNvSpPr>
              <a:spLocks noChangeArrowheads="1"/>
            </p:cNvSpPr>
            <p:nvPr/>
          </p:nvSpPr>
          <p:spPr bwMode="auto">
            <a:xfrm>
              <a:off x="4524375" y="1066800"/>
              <a:ext cx="7159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6" tIns="46013" rIns="92026" bIns="46013" anchor="ctr"/>
            <a:lstStyle/>
            <a:p>
              <a:pPr algn="ctr" defTabSz="912813"/>
              <a:r>
                <a:rPr lang="fr-FR" sz="3000">
                  <a:solidFill>
                    <a:srgbClr val="CCFF33"/>
                  </a:solidFill>
                  <a:ea typeface="Arial Unicode MS" pitchFamily="34" charset="-128"/>
                  <a:cs typeface="Arial" charset="0"/>
                </a:rPr>
                <a:t>et</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29" y="728334"/>
              <a:ext cx="5256584" cy="2016958"/>
            </a:xfrm>
            <a:prstGeom prst="rect">
              <a:avLst/>
            </a:prstGeom>
            <a:ln>
              <a:noFill/>
            </a:ln>
            <a:effectLst>
              <a:outerShdw blurRad="292100" dist="139700" dir="2700000" algn="tl" rotWithShape="0">
                <a:srgbClr val="333333">
                  <a:alpha val="65000"/>
                </a:srgbClr>
              </a:outerShdw>
            </a:effectLst>
          </p:spPr>
        </p:pic>
      </p:grpSp>
      <p:sp>
        <p:nvSpPr>
          <p:cNvPr id="6" name="ZoneTexte 5"/>
          <p:cNvSpPr txBox="1"/>
          <p:nvPr/>
        </p:nvSpPr>
        <p:spPr>
          <a:xfrm>
            <a:off x="5148064" y="1016383"/>
            <a:ext cx="564578" cy="769441"/>
          </a:xfrm>
          <a:prstGeom prst="rect">
            <a:avLst/>
          </a:prstGeom>
          <a:noFill/>
        </p:spPr>
        <p:txBody>
          <a:bodyPr wrap="none" rtlCol="0">
            <a:spAutoFit/>
          </a:bodyPr>
          <a:lstStyle/>
          <a:p>
            <a:r>
              <a:rPr lang="fr-FR" sz="4400" dirty="0" smtClean="0"/>
              <a:t>&amp;</a:t>
            </a:r>
            <a:endParaRPr lang="fr-FR" sz="4400"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solidFill>
                  <a:prstClr val="white"/>
                </a:solidFill>
                <a:latin typeface="Verdana" pitchFamily="34" charset="0"/>
              </a:rPr>
              <a:t> </a:t>
            </a:r>
          </a:p>
        </p:txBody>
      </p:sp>
      <p:sp>
        <p:nvSpPr>
          <p:cNvPr id="6147" name="Rectangle 3"/>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solidFill>
                <a:prstClr val="white"/>
              </a:solidFill>
              <a:latin typeface="Verdana" pitchFamily="34" charset="0"/>
            </a:endParaRPr>
          </a:p>
          <a:p>
            <a:pPr eaLnBrk="0" hangingPunct="0">
              <a:spcBef>
                <a:spcPct val="50000"/>
              </a:spcBef>
            </a:pPr>
            <a:endParaRPr lang="fr-FR" sz="2400">
              <a:solidFill>
                <a:prstClr val="white"/>
              </a:solidFill>
              <a:latin typeface="Verdana" pitchFamily="34" charset="0"/>
            </a:endParaRPr>
          </a:p>
        </p:txBody>
      </p:sp>
      <p:sp>
        <p:nvSpPr>
          <p:cNvPr id="6148" name="Rectangle 4"/>
          <p:cNvSpPr>
            <a:spLocks noChangeArrowheads="1"/>
          </p:cNvSpPr>
          <p:nvPr/>
        </p:nvSpPr>
        <p:spPr bwMode="auto">
          <a:xfrm>
            <a:off x="0" y="692150"/>
            <a:ext cx="914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dirty="0">
                <a:solidFill>
                  <a:srgbClr val="FFFF00"/>
                </a:solidFill>
                <a:latin typeface="Arial" charset="0"/>
                <a:ea typeface="Arial Unicode MS" pitchFamily="34" charset="-128"/>
                <a:cs typeface="Arial" charset="0"/>
              </a:rPr>
              <a:t>Composition</a:t>
            </a:r>
          </a:p>
        </p:txBody>
      </p:sp>
      <p:graphicFrame>
        <p:nvGraphicFramePr>
          <p:cNvPr id="69637" name="Group 5"/>
          <p:cNvGraphicFramePr>
            <a:graphicFrameLocks noGrp="1"/>
          </p:cNvGraphicFramePr>
          <p:nvPr>
            <p:extLst>
              <p:ext uri="{D42A27DB-BD31-4B8C-83A1-F6EECF244321}">
                <p14:modId xmlns:p14="http://schemas.microsoft.com/office/powerpoint/2010/main" val="3541998727"/>
              </p:ext>
            </p:extLst>
          </p:nvPr>
        </p:nvGraphicFramePr>
        <p:xfrm>
          <a:off x="179388" y="1397000"/>
          <a:ext cx="8785225" cy="5200652"/>
        </p:xfrm>
        <a:graphic>
          <a:graphicData uri="http://schemas.openxmlformats.org/drawingml/2006/table">
            <a:tbl>
              <a:tblPr/>
              <a:tblGrid>
                <a:gridCol w="2232025"/>
                <a:gridCol w="4248150"/>
                <a:gridCol w="2305050"/>
              </a:tblGrid>
              <a:tr h="1300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Phase</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liquide</a:t>
                      </a: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3200" b="1" i="0" u="none" strike="noStrike" cap="none" normalizeH="0" baseline="0" dirty="0" smtClean="0">
                          <a:ln>
                            <a:noFill/>
                          </a:ln>
                          <a:solidFill>
                            <a:srgbClr val="FFFF00"/>
                          </a:solidFill>
                          <a:effectLst>
                            <a:outerShdw blurRad="38100" dist="38100" dir="2700000" algn="tl">
                              <a:srgbClr val="000000"/>
                            </a:outerShdw>
                          </a:effectLst>
                          <a:latin typeface="Tahoma" pitchFamily="34" charset="0"/>
                        </a:rPr>
                        <a:t>HUILE DE BASE</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Fluide</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lubrifiant</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00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Phase</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solide</a:t>
                      </a: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3200" b="1" i="0" u="none" strike="noStrike" cap="none" normalizeH="0" baseline="0" dirty="0" smtClean="0">
                          <a:ln>
                            <a:noFill/>
                          </a:ln>
                          <a:solidFill>
                            <a:srgbClr val="FFFF00"/>
                          </a:solidFill>
                          <a:effectLst>
                            <a:outerShdw blurRad="38100" dist="38100" dir="2700000" algn="tl">
                              <a:srgbClr val="000000"/>
                            </a:outerShdw>
                          </a:effectLst>
                          <a:latin typeface="Tahoma" pitchFamily="34" charset="0"/>
                        </a:rPr>
                        <a:t>EPAISSISSANT</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Savon </a:t>
                      </a:r>
                      <a:r>
                        <a:rPr kumimoji="0" lang="fr-FR" sz="20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ou</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Gélifiant</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00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Additifs</a:t>
                      </a:r>
                    </a:p>
                  </a:txBody>
                  <a:tcPr marL="90000" marR="90000" marT="46800" marB="46800" anchor="b"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1" i="0" u="none" strike="noStrike" cap="none" normalizeH="0" baseline="0" dirty="0" smtClean="0">
                          <a:ln>
                            <a:noFill/>
                          </a:ln>
                          <a:solidFill>
                            <a:srgbClr val="FFFF00"/>
                          </a:solidFill>
                          <a:effectLst>
                            <a:outerShdw blurRad="38100" dist="38100" dir="2700000" algn="tl">
                              <a:srgbClr val="000000"/>
                            </a:outerShdw>
                          </a:effectLst>
                          <a:latin typeface="Tahoma" pitchFamily="34" charset="0"/>
                        </a:rPr>
                        <a:t>ADDITIFS LIQUIDES</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4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Solubilisés</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4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dans l’huile</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00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90000" marR="90000"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1" i="0" u="none" strike="noStrike" cap="none" normalizeH="0" baseline="0" dirty="0" smtClean="0">
                          <a:ln>
                            <a:noFill/>
                          </a:ln>
                          <a:solidFill>
                            <a:srgbClr val="FFFF00"/>
                          </a:solidFill>
                          <a:effectLst>
                            <a:outerShdw blurRad="38100" dist="38100" dir="2700000" algn="tl">
                              <a:srgbClr val="000000"/>
                            </a:outerShdw>
                          </a:effectLst>
                          <a:latin typeface="Tahoma" pitchFamily="34" charset="0"/>
                        </a:rPr>
                        <a:t>ADDITIFS SOLIDES</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000" b="1" i="0" u="none" strike="noStrike" cap="none" normalizeH="0" baseline="0" dirty="0" smtClean="0">
                        <a:ln>
                          <a:noFill/>
                        </a:ln>
                        <a:solidFill>
                          <a:srgbClr val="FFFF66"/>
                        </a:solidFill>
                        <a:effectLst>
                          <a:outerShdw blurRad="38100" dist="38100" dir="2700000" algn="tl">
                            <a:srgbClr val="000000"/>
                          </a:outerShdw>
                        </a:effectLst>
                        <a:latin typeface="Tahoma" pitchFamily="34" charset="0"/>
                        <a:cs typeface="Arial" charset="0"/>
                      </a:endParaRPr>
                    </a:p>
                  </a:txBody>
                  <a:tcPr marL="90000" marR="90000" marT="46800" marB="180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4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Dispersés</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4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dans la graisse</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6173" name="Text Box 33"/>
          <p:cNvSpPr txBox="1">
            <a:spLocks noChangeArrowheads="1"/>
          </p:cNvSpPr>
          <p:nvPr/>
        </p:nvSpPr>
        <p:spPr bwMode="auto">
          <a:xfrm>
            <a:off x="4140200" y="2276475"/>
            <a:ext cx="431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4800" b="1" dirty="0">
                <a:solidFill>
                  <a:prstClr val="black"/>
                </a:solidFill>
                <a:latin typeface="Arial" charset="0"/>
              </a:rPr>
              <a:t>+</a:t>
            </a:r>
          </a:p>
        </p:txBody>
      </p:sp>
      <p:sp>
        <p:nvSpPr>
          <p:cNvPr id="6174" name="Text Box 34"/>
          <p:cNvSpPr txBox="1">
            <a:spLocks noChangeArrowheads="1"/>
          </p:cNvSpPr>
          <p:nvPr/>
        </p:nvSpPr>
        <p:spPr bwMode="auto">
          <a:xfrm>
            <a:off x="4140200" y="3573463"/>
            <a:ext cx="4318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4800" b="1" dirty="0">
                <a:solidFill>
                  <a:prstClr val="black"/>
                </a:solidFill>
                <a:latin typeface="Arial" charset="0"/>
              </a:rPr>
              <a:t>+</a:t>
            </a:r>
          </a:p>
        </p:txBody>
      </p:sp>
      <p:sp>
        <p:nvSpPr>
          <p:cNvPr id="6175" name="Text Box 35"/>
          <p:cNvSpPr txBox="1">
            <a:spLocks noChangeArrowheads="1"/>
          </p:cNvSpPr>
          <p:nvPr/>
        </p:nvSpPr>
        <p:spPr bwMode="auto">
          <a:xfrm>
            <a:off x="4140200" y="4868863"/>
            <a:ext cx="4318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4800" b="1" dirty="0">
                <a:solidFill>
                  <a:prstClr val="black"/>
                </a:solidFill>
                <a:latin typeface="Arial" charset="0"/>
              </a:rPr>
              <a:t>+</a:t>
            </a:r>
          </a:p>
        </p:txBody>
      </p:sp>
      <p:sp>
        <p:nvSpPr>
          <p:cNvPr id="6176" name="Rectangle 36"/>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dirty="0">
                <a:solidFill>
                  <a:srgbClr val="FFFF00"/>
                </a:solidFill>
                <a:ea typeface="Arial Unicode MS" pitchFamily="34" charset="-128"/>
                <a:cs typeface="Arial" charset="0"/>
              </a:rPr>
              <a:t>Les graisses</a:t>
            </a:r>
          </a:p>
        </p:txBody>
      </p:sp>
      <p:pic>
        <p:nvPicPr>
          <p:cNvPr id="6177" name="Picture 4" descr="MCj031119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620713"/>
            <a:ext cx="79216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492447"/>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solidFill>
                <a:prstClr val="white"/>
              </a:solidFill>
              <a:latin typeface="Verdana" pitchFamily="34" charset="0"/>
            </a:endParaRPr>
          </a:p>
          <a:p>
            <a:pPr eaLnBrk="0" hangingPunct="0">
              <a:spcBef>
                <a:spcPct val="50000"/>
              </a:spcBef>
            </a:pPr>
            <a:endParaRPr lang="fr-FR" sz="2400">
              <a:solidFill>
                <a:prstClr val="white"/>
              </a:solidFill>
              <a:latin typeface="Verdana" pitchFamily="34" charset="0"/>
            </a:endParaRPr>
          </a:p>
        </p:txBody>
      </p:sp>
      <p:graphicFrame>
        <p:nvGraphicFramePr>
          <p:cNvPr id="2" name="Object 4"/>
          <p:cNvGraphicFramePr>
            <a:graphicFrameLocks noGrp="1" noChangeAspect="1"/>
          </p:cNvGraphicFramePr>
          <p:nvPr>
            <p:ph sz="quarter" idx="13"/>
          </p:nvPr>
        </p:nvGraphicFramePr>
        <p:xfrm>
          <a:off x="2079625" y="3019425"/>
          <a:ext cx="793750" cy="1884363"/>
        </p:xfrm>
        <a:graphic>
          <a:graphicData uri="http://schemas.openxmlformats.org/drawingml/2006/chart">
            <c:chart xmlns:c="http://schemas.openxmlformats.org/drawingml/2006/chart" xmlns:r="http://schemas.openxmlformats.org/officeDocument/2006/relationships" r:id="rId3"/>
          </a:graphicData>
        </a:graphic>
      </p:graphicFrame>
      <p:sp>
        <p:nvSpPr>
          <p:cNvPr id="7173" name="Rectangle 5"/>
          <p:cNvSpPr>
            <a:spLocks noChangeArrowheads="1"/>
          </p:cNvSpPr>
          <p:nvPr/>
        </p:nvSpPr>
        <p:spPr bwMode="auto">
          <a:xfrm>
            <a:off x="0" y="404813"/>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a:solidFill>
                  <a:srgbClr val="FFFF66"/>
                </a:solidFill>
                <a:latin typeface="Arial" charset="0"/>
                <a:ea typeface="Arial Unicode MS" pitchFamily="34" charset="-128"/>
                <a:cs typeface="Arial" charset="0"/>
              </a:rPr>
              <a:t>Fabrication</a:t>
            </a:r>
          </a:p>
        </p:txBody>
      </p:sp>
      <p:sp>
        <p:nvSpPr>
          <p:cNvPr id="7174" name="Oval 6"/>
          <p:cNvSpPr>
            <a:spLocks noChangeArrowheads="1"/>
          </p:cNvSpPr>
          <p:nvPr/>
        </p:nvSpPr>
        <p:spPr bwMode="auto">
          <a:xfrm>
            <a:off x="1209675" y="2924175"/>
            <a:ext cx="438150" cy="123825"/>
          </a:xfrm>
          <a:prstGeom prst="ellipse">
            <a:avLst/>
          </a:prstGeom>
          <a:noFill/>
          <a:ln w="38100">
            <a:solidFill>
              <a:schemeClr val="bg1">
                <a:lumMod val="50000"/>
              </a:schemeClr>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solidFill>
                <a:prstClr val="white"/>
              </a:solidFill>
            </a:endParaRPr>
          </a:p>
        </p:txBody>
      </p:sp>
      <p:sp>
        <p:nvSpPr>
          <p:cNvPr id="7175" name="Oval 7"/>
          <p:cNvSpPr>
            <a:spLocks noChangeArrowheads="1"/>
          </p:cNvSpPr>
          <p:nvPr/>
        </p:nvSpPr>
        <p:spPr bwMode="auto">
          <a:xfrm>
            <a:off x="1666875" y="2924175"/>
            <a:ext cx="438150" cy="123825"/>
          </a:xfrm>
          <a:prstGeom prst="ellipse">
            <a:avLst/>
          </a:prstGeom>
          <a:noFill/>
          <a:ln w="38100">
            <a:solidFill>
              <a:schemeClr val="bg1">
                <a:lumMod val="50000"/>
              </a:schemeClr>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solidFill>
                <a:prstClr val="white"/>
              </a:solidFill>
            </a:endParaRPr>
          </a:p>
        </p:txBody>
      </p:sp>
      <p:sp>
        <p:nvSpPr>
          <p:cNvPr id="7176" name="Line 8"/>
          <p:cNvSpPr>
            <a:spLocks noChangeShapeType="1"/>
          </p:cNvSpPr>
          <p:nvPr/>
        </p:nvSpPr>
        <p:spPr bwMode="auto">
          <a:xfrm flipV="1">
            <a:off x="1657350" y="1019175"/>
            <a:ext cx="0" cy="1971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177" name="Oval 9"/>
          <p:cNvSpPr>
            <a:spLocks noChangeArrowheads="1"/>
          </p:cNvSpPr>
          <p:nvPr/>
        </p:nvSpPr>
        <p:spPr bwMode="auto">
          <a:xfrm>
            <a:off x="3314700" y="2638425"/>
            <a:ext cx="209550" cy="66675"/>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solidFill>
                <a:prstClr val="white"/>
              </a:solidFill>
            </a:endParaRPr>
          </a:p>
        </p:txBody>
      </p:sp>
      <p:sp>
        <p:nvSpPr>
          <p:cNvPr id="7178" name="Oval 10"/>
          <p:cNvSpPr>
            <a:spLocks noChangeArrowheads="1"/>
          </p:cNvSpPr>
          <p:nvPr/>
        </p:nvSpPr>
        <p:spPr bwMode="auto">
          <a:xfrm>
            <a:off x="3524250" y="2638425"/>
            <a:ext cx="219075" cy="66675"/>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solidFill>
                <a:prstClr val="white"/>
              </a:solidFill>
            </a:endParaRPr>
          </a:p>
        </p:txBody>
      </p:sp>
      <p:sp>
        <p:nvSpPr>
          <p:cNvPr id="7179" name="Oval 11"/>
          <p:cNvSpPr>
            <a:spLocks noChangeArrowheads="1"/>
          </p:cNvSpPr>
          <p:nvPr/>
        </p:nvSpPr>
        <p:spPr bwMode="auto">
          <a:xfrm>
            <a:off x="4067175" y="2638425"/>
            <a:ext cx="209550" cy="66675"/>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solidFill>
                <a:prstClr val="white"/>
              </a:solidFill>
            </a:endParaRPr>
          </a:p>
        </p:txBody>
      </p:sp>
      <p:sp>
        <p:nvSpPr>
          <p:cNvPr id="7180" name="Oval 12"/>
          <p:cNvSpPr>
            <a:spLocks noChangeArrowheads="1"/>
          </p:cNvSpPr>
          <p:nvPr/>
        </p:nvSpPr>
        <p:spPr bwMode="auto">
          <a:xfrm>
            <a:off x="4295775" y="2638425"/>
            <a:ext cx="219075" cy="66675"/>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solidFill>
                <a:prstClr val="white"/>
              </a:solidFill>
            </a:endParaRPr>
          </a:p>
        </p:txBody>
      </p:sp>
      <p:sp>
        <p:nvSpPr>
          <p:cNvPr id="7181" name="Oval 13"/>
          <p:cNvSpPr>
            <a:spLocks noChangeArrowheads="1"/>
          </p:cNvSpPr>
          <p:nvPr/>
        </p:nvSpPr>
        <p:spPr bwMode="auto">
          <a:xfrm>
            <a:off x="3314700" y="2162175"/>
            <a:ext cx="209550" cy="66675"/>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solidFill>
                <a:prstClr val="white"/>
              </a:solidFill>
            </a:endParaRPr>
          </a:p>
        </p:txBody>
      </p:sp>
      <p:sp>
        <p:nvSpPr>
          <p:cNvPr id="7182" name="Oval 14"/>
          <p:cNvSpPr>
            <a:spLocks noChangeArrowheads="1"/>
          </p:cNvSpPr>
          <p:nvPr/>
        </p:nvSpPr>
        <p:spPr bwMode="auto">
          <a:xfrm>
            <a:off x="3524250" y="2162175"/>
            <a:ext cx="219075" cy="66675"/>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solidFill>
                <a:prstClr val="white"/>
              </a:solidFill>
            </a:endParaRPr>
          </a:p>
        </p:txBody>
      </p:sp>
      <p:sp>
        <p:nvSpPr>
          <p:cNvPr id="7183" name="Oval 15"/>
          <p:cNvSpPr>
            <a:spLocks noChangeArrowheads="1"/>
          </p:cNvSpPr>
          <p:nvPr/>
        </p:nvSpPr>
        <p:spPr bwMode="auto">
          <a:xfrm>
            <a:off x="4067175" y="2171700"/>
            <a:ext cx="209550" cy="66675"/>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solidFill>
                <a:prstClr val="white"/>
              </a:solidFill>
            </a:endParaRPr>
          </a:p>
        </p:txBody>
      </p:sp>
      <p:sp>
        <p:nvSpPr>
          <p:cNvPr id="7184" name="Oval 16"/>
          <p:cNvSpPr>
            <a:spLocks noChangeArrowheads="1"/>
          </p:cNvSpPr>
          <p:nvPr/>
        </p:nvSpPr>
        <p:spPr bwMode="auto">
          <a:xfrm>
            <a:off x="4295775" y="2171700"/>
            <a:ext cx="219075" cy="66675"/>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solidFill>
                <a:prstClr val="white"/>
              </a:solidFill>
            </a:endParaRPr>
          </a:p>
        </p:txBody>
      </p:sp>
      <p:sp>
        <p:nvSpPr>
          <p:cNvPr id="7185" name="Line 17"/>
          <p:cNvSpPr>
            <a:spLocks noChangeShapeType="1"/>
          </p:cNvSpPr>
          <p:nvPr/>
        </p:nvSpPr>
        <p:spPr bwMode="auto">
          <a:xfrm flipV="1">
            <a:off x="3524250" y="1809750"/>
            <a:ext cx="0" cy="8667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186" name="Line 18"/>
          <p:cNvSpPr>
            <a:spLocks noChangeShapeType="1"/>
          </p:cNvSpPr>
          <p:nvPr/>
        </p:nvSpPr>
        <p:spPr bwMode="auto">
          <a:xfrm flipV="1">
            <a:off x="4286250" y="1809750"/>
            <a:ext cx="0" cy="8572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187" name="Line 19"/>
          <p:cNvSpPr>
            <a:spLocks noChangeShapeType="1"/>
          </p:cNvSpPr>
          <p:nvPr/>
        </p:nvSpPr>
        <p:spPr bwMode="auto">
          <a:xfrm>
            <a:off x="3524250" y="1809750"/>
            <a:ext cx="762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188" name="Line 20"/>
          <p:cNvSpPr>
            <a:spLocks noChangeShapeType="1"/>
          </p:cNvSpPr>
          <p:nvPr/>
        </p:nvSpPr>
        <p:spPr bwMode="auto">
          <a:xfrm flipV="1">
            <a:off x="3905250" y="1038225"/>
            <a:ext cx="0" cy="7620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189" name="Line 21"/>
          <p:cNvSpPr>
            <a:spLocks noChangeShapeType="1"/>
          </p:cNvSpPr>
          <p:nvPr/>
        </p:nvSpPr>
        <p:spPr bwMode="auto">
          <a:xfrm>
            <a:off x="7235825" y="1196975"/>
            <a:ext cx="38100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190" name="Line 22"/>
          <p:cNvSpPr>
            <a:spLocks noChangeShapeType="1"/>
          </p:cNvSpPr>
          <p:nvPr/>
        </p:nvSpPr>
        <p:spPr bwMode="auto">
          <a:xfrm>
            <a:off x="6286500" y="3533775"/>
            <a:ext cx="38100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191" name="Line 23"/>
          <p:cNvSpPr>
            <a:spLocks noChangeShapeType="1"/>
          </p:cNvSpPr>
          <p:nvPr/>
        </p:nvSpPr>
        <p:spPr bwMode="auto">
          <a:xfrm>
            <a:off x="5292725" y="1268413"/>
            <a:ext cx="38100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192" name="Line 24"/>
          <p:cNvSpPr>
            <a:spLocks noChangeShapeType="1"/>
          </p:cNvSpPr>
          <p:nvPr/>
        </p:nvSpPr>
        <p:spPr bwMode="auto">
          <a:xfrm>
            <a:off x="4095750" y="3524250"/>
            <a:ext cx="38100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193" name="Line 25"/>
          <p:cNvSpPr>
            <a:spLocks noChangeShapeType="1"/>
          </p:cNvSpPr>
          <p:nvPr/>
        </p:nvSpPr>
        <p:spPr bwMode="auto">
          <a:xfrm>
            <a:off x="2843213" y="981075"/>
            <a:ext cx="38100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194" name="Line 26"/>
          <p:cNvSpPr>
            <a:spLocks noChangeShapeType="1"/>
          </p:cNvSpPr>
          <p:nvPr/>
        </p:nvSpPr>
        <p:spPr bwMode="auto">
          <a:xfrm>
            <a:off x="2000250" y="3810000"/>
            <a:ext cx="38100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195" name="Line 27"/>
          <p:cNvSpPr>
            <a:spLocks noChangeShapeType="1"/>
          </p:cNvSpPr>
          <p:nvPr/>
        </p:nvSpPr>
        <p:spPr bwMode="auto">
          <a:xfrm flipV="1">
            <a:off x="539750" y="4437063"/>
            <a:ext cx="0" cy="219075"/>
          </a:xfrm>
          <a:prstGeom prst="line">
            <a:avLst/>
          </a:prstGeom>
          <a:noFill/>
          <a:ln w="1">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196" name="Line 28"/>
          <p:cNvSpPr>
            <a:spLocks noChangeShapeType="1"/>
          </p:cNvSpPr>
          <p:nvPr/>
        </p:nvSpPr>
        <p:spPr bwMode="auto">
          <a:xfrm>
            <a:off x="9067800" y="6477000"/>
            <a:ext cx="3619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grpSp>
        <p:nvGrpSpPr>
          <p:cNvPr id="3" name="Groupe 2"/>
          <p:cNvGrpSpPr/>
          <p:nvPr/>
        </p:nvGrpSpPr>
        <p:grpSpPr>
          <a:xfrm>
            <a:off x="571500" y="5000625"/>
            <a:ext cx="8572500" cy="1266825"/>
            <a:chOff x="571500" y="5000625"/>
            <a:chExt cx="8572500" cy="1266825"/>
          </a:xfrm>
        </p:grpSpPr>
        <p:sp>
          <p:nvSpPr>
            <p:cNvPr id="7197" name="Line 29"/>
            <p:cNvSpPr>
              <a:spLocks noChangeShapeType="1"/>
            </p:cNvSpPr>
            <p:nvPr/>
          </p:nvSpPr>
          <p:spPr bwMode="auto">
            <a:xfrm flipV="1">
              <a:off x="571500" y="5705475"/>
              <a:ext cx="180975" cy="4857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198" name="Line 30"/>
            <p:cNvSpPr>
              <a:spLocks noChangeShapeType="1"/>
            </p:cNvSpPr>
            <p:nvPr/>
          </p:nvSpPr>
          <p:spPr bwMode="auto">
            <a:xfrm flipV="1">
              <a:off x="762000" y="5648325"/>
              <a:ext cx="457200" cy="571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199" name="Line 31"/>
            <p:cNvSpPr>
              <a:spLocks noChangeShapeType="1"/>
            </p:cNvSpPr>
            <p:nvPr/>
          </p:nvSpPr>
          <p:spPr bwMode="auto">
            <a:xfrm flipV="1">
              <a:off x="1219200" y="5400675"/>
              <a:ext cx="209550" cy="2476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200" name="Line 32"/>
            <p:cNvSpPr>
              <a:spLocks noChangeShapeType="1"/>
            </p:cNvSpPr>
            <p:nvPr/>
          </p:nvSpPr>
          <p:spPr bwMode="auto">
            <a:xfrm flipV="1">
              <a:off x="1428750" y="5267325"/>
              <a:ext cx="457200"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201" name="Line 33"/>
            <p:cNvSpPr>
              <a:spLocks noChangeShapeType="1"/>
            </p:cNvSpPr>
            <p:nvPr/>
          </p:nvSpPr>
          <p:spPr bwMode="auto">
            <a:xfrm>
              <a:off x="2200275" y="5000625"/>
              <a:ext cx="5715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202" name="Line 34"/>
            <p:cNvSpPr>
              <a:spLocks noChangeShapeType="1"/>
            </p:cNvSpPr>
            <p:nvPr/>
          </p:nvSpPr>
          <p:spPr bwMode="auto">
            <a:xfrm flipV="1">
              <a:off x="1885950" y="5000625"/>
              <a:ext cx="304800" cy="266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203" name="Line 35"/>
            <p:cNvSpPr>
              <a:spLocks noChangeShapeType="1"/>
            </p:cNvSpPr>
            <p:nvPr/>
          </p:nvSpPr>
          <p:spPr bwMode="auto">
            <a:xfrm>
              <a:off x="2762250" y="5000625"/>
              <a:ext cx="2190750" cy="12668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204" name="Line 36"/>
            <p:cNvSpPr>
              <a:spLocks noChangeShapeType="1"/>
            </p:cNvSpPr>
            <p:nvPr/>
          </p:nvSpPr>
          <p:spPr bwMode="auto">
            <a:xfrm flipV="1">
              <a:off x="4953000" y="6038850"/>
              <a:ext cx="2190750" cy="2286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205" name="Line 37"/>
            <p:cNvSpPr>
              <a:spLocks noChangeShapeType="1"/>
            </p:cNvSpPr>
            <p:nvPr/>
          </p:nvSpPr>
          <p:spPr bwMode="auto">
            <a:xfrm>
              <a:off x="7134225" y="6038850"/>
              <a:ext cx="2009775" cy="1984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grpSp>
      <p:sp>
        <p:nvSpPr>
          <p:cNvPr id="7206" name="Texte 82"/>
          <p:cNvSpPr txBox="1">
            <a:spLocks noChangeArrowheads="1"/>
          </p:cNvSpPr>
          <p:nvPr/>
        </p:nvSpPr>
        <p:spPr bwMode="auto">
          <a:xfrm>
            <a:off x="1042988" y="1268413"/>
            <a:ext cx="1296987" cy="57626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fr-FR" sz="1000" b="1" dirty="0" smtClean="0">
                <a:solidFill>
                  <a:prstClr val="white"/>
                </a:solidFill>
                <a:latin typeface="Arial" charset="0"/>
              </a:rPr>
              <a:t>AU</a:t>
            </a:r>
            <a:r>
              <a:rPr lang="fr-FR" sz="1000" b="1" dirty="0">
                <a:solidFill>
                  <a:srgbClr val="000000"/>
                </a:solidFill>
                <a:latin typeface="Arial" charset="0"/>
              </a:rPr>
              <a:t>AUTOCLAVE</a:t>
            </a:r>
          </a:p>
          <a:p>
            <a:pPr algn="ctr" eaLnBrk="1" hangingPunct="1"/>
            <a:r>
              <a:rPr lang="fr-FR" sz="1000" dirty="0">
                <a:solidFill>
                  <a:srgbClr val="000000"/>
                </a:solidFill>
                <a:latin typeface="Arial" charset="0"/>
              </a:rPr>
              <a:t>(Cuiseur</a:t>
            </a:r>
            <a:r>
              <a:rPr lang="fr-FR" sz="1200" dirty="0">
                <a:solidFill>
                  <a:srgbClr val="000000"/>
                </a:solidFill>
                <a:latin typeface="Arial" charset="0"/>
              </a:rPr>
              <a:t>)</a:t>
            </a:r>
          </a:p>
          <a:p>
            <a:pPr algn="ctr" eaLnBrk="1" hangingPunct="1"/>
            <a:r>
              <a:rPr lang="fr-FR" sz="1200" b="1" dirty="0" smtClean="0">
                <a:solidFill>
                  <a:prstClr val="white"/>
                </a:solidFill>
                <a:latin typeface="Arial" charset="0"/>
              </a:rPr>
              <a:t>TOCLAVE</a:t>
            </a:r>
            <a:endParaRPr lang="fr-FR" sz="1200" b="1" dirty="0">
              <a:solidFill>
                <a:prstClr val="white"/>
              </a:solidFill>
              <a:latin typeface="Arial" charset="0"/>
            </a:endParaRPr>
          </a:p>
          <a:p>
            <a:pPr algn="ctr" eaLnBrk="1" hangingPunct="1"/>
            <a:r>
              <a:rPr lang="fr-FR" sz="1200" dirty="0" smtClean="0">
                <a:solidFill>
                  <a:prstClr val="white"/>
                </a:solidFill>
                <a:latin typeface="Arial" charset="0"/>
              </a:rPr>
              <a:t>)</a:t>
            </a:r>
            <a:endParaRPr lang="fr-FR" sz="1200" dirty="0">
              <a:solidFill>
                <a:prstClr val="white"/>
              </a:solidFill>
              <a:latin typeface="Arial" charset="0"/>
            </a:endParaRPr>
          </a:p>
        </p:txBody>
      </p:sp>
      <p:sp>
        <p:nvSpPr>
          <p:cNvPr id="7207" name="Texte 83"/>
          <p:cNvSpPr txBox="1">
            <a:spLocks noChangeArrowheads="1"/>
          </p:cNvSpPr>
          <p:nvPr/>
        </p:nvSpPr>
        <p:spPr bwMode="auto">
          <a:xfrm>
            <a:off x="3348038" y="1333500"/>
            <a:ext cx="1152525" cy="27622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fr-FR" sz="1200" b="1" dirty="0">
                <a:solidFill>
                  <a:srgbClr val="000000"/>
                </a:solidFill>
                <a:latin typeface="Arial" charset="0"/>
              </a:rPr>
              <a:t>SATELLITE</a:t>
            </a:r>
          </a:p>
        </p:txBody>
      </p:sp>
      <p:sp>
        <p:nvSpPr>
          <p:cNvPr id="7208" name="Texte 84"/>
          <p:cNvSpPr txBox="1">
            <a:spLocks noChangeArrowheads="1"/>
          </p:cNvSpPr>
          <p:nvPr/>
        </p:nvSpPr>
        <p:spPr bwMode="auto">
          <a:xfrm>
            <a:off x="5508625" y="1773238"/>
            <a:ext cx="1068388" cy="2413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fr-FR" sz="1200" b="1" dirty="0" smtClean="0">
                <a:solidFill>
                  <a:prstClr val="white"/>
                </a:solidFill>
                <a:latin typeface="Arial" charset="0"/>
              </a:rPr>
              <a:t>B</a:t>
            </a:r>
            <a:r>
              <a:rPr lang="fr-FR" sz="1200" b="1" dirty="0">
                <a:solidFill>
                  <a:srgbClr val="000000"/>
                </a:solidFill>
                <a:latin typeface="Arial" charset="0"/>
              </a:rPr>
              <a:t>BROYEUR</a:t>
            </a:r>
          </a:p>
          <a:p>
            <a:pPr algn="ctr" eaLnBrk="1" hangingPunct="1"/>
            <a:endParaRPr lang="fr-FR" sz="1200" b="1" dirty="0">
              <a:solidFill>
                <a:prstClr val="white"/>
              </a:solidFill>
              <a:latin typeface="Arial" charset="0"/>
            </a:endParaRPr>
          </a:p>
        </p:txBody>
      </p:sp>
      <p:sp>
        <p:nvSpPr>
          <p:cNvPr id="7209" name="Texte 87"/>
          <p:cNvSpPr txBox="1">
            <a:spLocks noChangeArrowheads="1"/>
          </p:cNvSpPr>
          <p:nvPr/>
        </p:nvSpPr>
        <p:spPr bwMode="auto">
          <a:xfrm>
            <a:off x="827088" y="4005263"/>
            <a:ext cx="1728787" cy="1003300"/>
          </a:xfrm>
          <a:prstGeom prst="rect">
            <a:avLst/>
          </a:prstGeom>
          <a:solidFill>
            <a:srgbClr val="00FFFF">
              <a:alpha val="0"/>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fr-FR" sz="1000" b="1" dirty="0">
                <a:solidFill>
                  <a:srgbClr val="FFFF66"/>
                </a:solidFill>
                <a:latin typeface="Arial" charset="0"/>
              </a:rPr>
              <a:t>Fabrication du savon</a:t>
            </a:r>
          </a:p>
          <a:p>
            <a:pPr algn="ctr" eaLnBrk="1" hangingPunct="1"/>
            <a:r>
              <a:rPr lang="fr-FR" sz="1000" dirty="0">
                <a:solidFill>
                  <a:srgbClr val="FFFF66"/>
                </a:solidFill>
                <a:latin typeface="Arial" charset="0"/>
              </a:rPr>
              <a:t>  ( Huile + Acide + Base )</a:t>
            </a:r>
          </a:p>
          <a:p>
            <a:pPr eaLnBrk="1" hangingPunct="1"/>
            <a:r>
              <a:rPr lang="fr-FR" sz="1000" dirty="0">
                <a:solidFill>
                  <a:srgbClr val="FFFF66"/>
                </a:solidFill>
                <a:latin typeface="Arial" charset="0"/>
              </a:rPr>
              <a:t>Paramètres de fabrication:</a:t>
            </a:r>
          </a:p>
          <a:p>
            <a:pPr eaLnBrk="1" hangingPunct="1"/>
            <a:r>
              <a:rPr lang="fr-FR" sz="1000" dirty="0">
                <a:solidFill>
                  <a:srgbClr val="FFFF66"/>
                </a:solidFill>
                <a:latin typeface="Arial" charset="0"/>
              </a:rPr>
              <a:t>-Température (temps de montée et paliers)</a:t>
            </a:r>
          </a:p>
          <a:p>
            <a:pPr eaLnBrk="1" hangingPunct="1"/>
            <a:r>
              <a:rPr lang="fr-FR" sz="1000" dirty="0">
                <a:solidFill>
                  <a:srgbClr val="FFFF66"/>
                </a:solidFill>
                <a:latin typeface="Arial" charset="0"/>
              </a:rPr>
              <a:t>- Temps d'agitation</a:t>
            </a:r>
          </a:p>
        </p:txBody>
      </p:sp>
      <p:sp>
        <p:nvSpPr>
          <p:cNvPr id="7210" name="Texte 88"/>
          <p:cNvSpPr txBox="1">
            <a:spLocks noChangeArrowheads="1"/>
          </p:cNvSpPr>
          <p:nvPr/>
        </p:nvSpPr>
        <p:spPr bwMode="auto">
          <a:xfrm>
            <a:off x="2987675" y="4005263"/>
            <a:ext cx="1727200" cy="1003300"/>
          </a:xfrm>
          <a:prstGeom prst="rect">
            <a:avLst/>
          </a:prstGeom>
          <a:solidFill>
            <a:srgbClr val="00FFFF">
              <a:alpha val="0"/>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fr-FR" sz="1000" b="1">
                <a:solidFill>
                  <a:srgbClr val="FFFF66"/>
                </a:solidFill>
                <a:latin typeface="Arial" charset="0"/>
              </a:rPr>
              <a:t>Gonflement du savon</a:t>
            </a:r>
          </a:p>
          <a:p>
            <a:pPr algn="ctr" eaLnBrk="1" hangingPunct="1"/>
            <a:r>
              <a:rPr lang="fr-FR" sz="1000">
                <a:solidFill>
                  <a:srgbClr val="FFFF66"/>
                </a:solidFill>
                <a:latin typeface="Arial" charset="0"/>
              </a:rPr>
              <a:t>   ( Ajout d'huile )</a:t>
            </a:r>
          </a:p>
          <a:p>
            <a:pPr eaLnBrk="1" hangingPunct="1"/>
            <a:r>
              <a:rPr lang="fr-FR" sz="1000">
                <a:solidFill>
                  <a:srgbClr val="FFFF66"/>
                </a:solidFill>
                <a:latin typeface="Arial" charset="0"/>
              </a:rPr>
              <a:t>Paramètres de fabrication:</a:t>
            </a:r>
          </a:p>
          <a:p>
            <a:pPr eaLnBrk="1" hangingPunct="1"/>
            <a:r>
              <a:rPr lang="fr-FR" sz="1000">
                <a:solidFill>
                  <a:srgbClr val="FFFF66"/>
                </a:solidFill>
                <a:latin typeface="Arial" charset="0"/>
              </a:rPr>
              <a:t>-Température (temps de refroidissement)</a:t>
            </a:r>
          </a:p>
          <a:p>
            <a:pPr eaLnBrk="1" hangingPunct="1"/>
            <a:r>
              <a:rPr lang="fr-FR" sz="1000">
                <a:solidFill>
                  <a:srgbClr val="FFFF66"/>
                </a:solidFill>
                <a:latin typeface="Arial" charset="0"/>
              </a:rPr>
              <a:t>- Temps d'agitation</a:t>
            </a:r>
          </a:p>
        </p:txBody>
      </p:sp>
      <p:sp>
        <p:nvSpPr>
          <p:cNvPr id="7211" name="Texte 89"/>
          <p:cNvSpPr txBox="1">
            <a:spLocks noChangeArrowheads="1"/>
          </p:cNvSpPr>
          <p:nvPr/>
        </p:nvSpPr>
        <p:spPr bwMode="auto">
          <a:xfrm>
            <a:off x="5219700" y="4005263"/>
            <a:ext cx="1728788" cy="1003300"/>
          </a:xfrm>
          <a:prstGeom prst="rect">
            <a:avLst/>
          </a:prstGeom>
          <a:solidFill>
            <a:srgbClr val="00FFFF">
              <a:alpha val="0"/>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fr-FR" sz="1000" b="1" dirty="0">
                <a:solidFill>
                  <a:srgbClr val="FFFF66"/>
                </a:solidFill>
                <a:latin typeface="Arial" charset="0"/>
              </a:rPr>
              <a:t>Broyage du savon et désaération (homogénéisation)</a:t>
            </a:r>
          </a:p>
          <a:p>
            <a:pPr eaLnBrk="1" hangingPunct="1"/>
            <a:r>
              <a:rPr lang="fr-FR" sz="1000" dirty="0">
                <a:solidFill>
                  <a:srgbClr val="FFFF66"/>
                </a:solidFill>
                <a:latin typeface="Arial" charset="0"/>
              </a:rPr>
              <a:t>Paramètres de fabrication:</a:t>
            </a:r>
          </a:p>
          <a:p>
            <a:pPr eaLnBrk="1" hangingPunct="1"/>
            <a:r>
              <a:rPr lang="fr-FR" sz="1000" dirty="0">
                <a:solidFill>
                  <a:srgbClr val="FFFF66"/>
                </a:solidFill>
                <a:latin typeface="Arial" charset="0"/>
              </a:rPr>
              <a:t>-Temps de passage</a:t>
            </a:r>
          </a:p>
          <a:p>
            <a:pPr eaLnBrk="1" hangingPunct="1"/>
            <a:r>
              <a:rPr lang="fr-FR" sz="1000" dirty="0">
                <a:solidFill>
                  <a:srgbClr val="FFFF66"/>
                </a:solidFill>
                <a:latin typeface="Arial" charset="0"/>
              </a:rPr>
              <a:t>- Type de broyage</a:t>
            </a:r>
          </a:p>
        </p:txBody>
      </p:sp>
      <p:sp>
        <p:nvSpPr>
          <p:cNvPr id="7212" name="Texte 90"/>
          <p:cNvSpPr txBox="1">
            <a:spLocks noChangeArrowheads="1"/>
          </p:cNvSpPr>
          <p:nvPr/>
        </p:nvSpPr>
        <p:spPr bwMode="auto">
          <a:xfrm>
            <a:off x="7235825" y="4010025"/>
            <a:ext cx="1728788" cy="931863"/>
          </a:xfrm>
          <a:prstGeom prst="rect">
            <a:avLst/>
          </a:prstGeom>
          <a:solidFill>
            <a:srgbClr val="00FFFF">
              <a:alpha val="0"/>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fr-FR" sz="1000" b="1" dirty="0">
                <a:solidFill>
                  <a:srgbClr val="FFFF66"/>
                </a:solidFill>
                <a:latin typeface="Arial" charset="0"/>
              </a:rPr>
              <a:t>Finition du savon</a:t>
            </a:r>
          </a:p>
          <a:p>
            <a:pPr eaLnBrk="1" hangingPunct="1"/>
            <a:r>
              <a:rPr lang="fr-FR" sz="1000" dirty="0">
                <a:solidFill>
                  <a:srgbClr val="FFFF66"/>
                </a:solidFill>
                <a:latin typeface="Arial" charset="0"/>
              </a:rPr>
              <a:t>  Ajout d'additifs solides et colorants</a:t>
            </a:r>
          </a:p>
          <a:p>
            <a:pPr eaLnBrk="1" hangingPunct="1"/>
            <a:r>
              <a:rPr lang="fr-FR" sz="1000" dirty="0">
                <a:solidFill>
                  <a:srgbClr val="FFFF66"/>
                </a:solidFill>
                <a:latin typeface="Arial" charset="0"/>
              </a:rPr>
              <a:t>Paramètres de fabrication:</a:t>
            </a:r>
          </a:p>
          <a:p>
            <a:pPr eaLnBrk="1" hangingPunct="1"/>
            <a:r>
              <a:rPr lang="fr-FR" sz="1000" dirty="0">
                <a:solidFill>
                  <a:srgbClr val="FFFF66"/>
                </a:solidFill>
                <a:latin typeface="Arial" charset="0"/>
              </a:rPr>
              <a:t>-Temps d'agitation</a:t>
            </a:r>
          </a:p>
        </p:txBody>
      </p:sp>
      <p:sp>
        <p:nvSpPr>
          <p:cNvPr id="7213" name="Line 45"/>
          <p:cNvSpPr>
            <a:spLocks noChangeShapeType="1"/>
          </p:cNvSpPr>
          <p:nvPr/>
        </p:nvSpPr>
        <p:spPr bwMode="auto">
          <a:xfrm flipV="1">
            <a:off x="2571750" y="2247900"/>
            <a:ext cx="0" cy="581025"/>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214" name="Line 46"/>
          <p:cNvSpPr>
            <a:spLocks noChangeShapeType="1"/>
          </p:cNvSpPr>
          <p:nvPr/>
        </p:nvSpPr>
        <p:spPr bwMode="auto">
          <a:xfrm flipV="1">
            <a:off x="4857750" y="2257425"/>
            <a:ext cx="0" cy="581025"/>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215" name="Line 47"/>
          <p:cNvSpPr>
            <a:spLocks noChangeShapeType="1"/>
          </p:cNvSpPr>
          <p:nvPr/>
        </p:nvSpPr>
        <p:spPr bwMode="auto">
          <a:xfrm flipV="1">
            <a:off x="6858000" y="2257425"/>
            <a:ext cx="0" cy="581025"/>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216" name="Oval 48"/>
          <p:cNvSpPr>
            <a:spLocks noChangeArrowheads="1"/>
          </p:cNvSpPr>
          <p:nvPr/>
        </p:nvSpPr>
        <p:spPr bwMode="auto">
          <a:xfrm>
            <a:off x="5743575" y="2486025"/>
            <a:ext cx="295275" cy="285750"/>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solidFill>
                <a:prstClr val="white"/>
              </a:solidFill>
            </a:endParaRPr>
          </a:p>
        </p:txBody>
      </p:sp>
      <p:sp>
        <p:nvSpPr>
          <p:cNvPr id="7217" name="Oval 49"/>
          <p:cNvSpPr>
            <a:spLocks noChangeArrowheads="1"/>
          </p:cNvSpPr>
          <p:nvPr/>
        </p:nvSpPr>
        <p:spPr bwMode="auto">
          <a:xfrm>
            <a:off x="6048375" y="2486025"/>
            <a:ext cx="295275" cy="285750"/>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solidFill>
                <a:prstClr val="white"/>
              </a:solidFill>
            </a:endParaRPr>
          </a:p>
        </p:txBody>
      </p:sp>
      <p:sp>
        <p:nvSpPr>
          <p:cNvPr id="7218" name="Line 50"/>
          <p:cNvSpPr>
            <a:spLocks noChangeShapeType="1"/>
          </p:cNvSpPr>
          <p:nvPr/>
        </p:nvSpPr>
        <p:spPr bwMode="auto">
          <a:xfrm>
            <a:off x="900113" y="1557338"/>
            <a:ext cx="0" cy="172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19" name="Line 51"/>
          <p:cNvSpPr>
            <a:spLocks noChangeShapeType="1"/>
          </p:cNvSpPr>
          <p:nvPr/>
        </p:nvSpPr>
        <p:spPr bwMode="auto">
          <a:xfrm>
            <a:off x="900113" y="3284538"/>
            <a:ext cx="647700" cy="5048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20" name="Line 52"/>
          <p:cNvSpPr>
            <a:spLocks noChangeShapeType="1"/>
          </p:cNvSpPr>
          <p:nvPr/>
        </p:nvSpPr>
        <p:spPr bwMode="auto">
          <a:xfrm>
            <a:off x="1547813" y="3789363"/>
            <a:ext cx="2159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21" name="Line 53"/>
          <p:cNvSpPr>
            <a:spLocks noChangeShapeType="1"/>
          </p:cNvSpPr>
          <p:nvPr/>
        </p:nvSpPr>
        <p:spPr bwMode="auto">
          <a:xfrm>
            <a:off x="2339975" y="1557338"/>
            <a:ext cx="0" cy="172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22" name="Line 54"/>
          <p:cNvSpPr>
            <a:spLocks noChangeShapeType="1"/>
          </p:cNvSpPr>
          <p:nvPr/>
        </p:nvSpPr>
        <p:spPr bwMode="auto">
          <a:xfrm flipH="1">
            <a:off x="1763713" y="3284538"/>
            <a:ext cx="576262" cy="5048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23" name="AutoShape 55"/>
          <p:cNvSpPr>
            <a:spLocks/>
          </p:cNvSpPr>
          <p:nvPr/>
        </p:nvSpPr>
        <p:spPr bwMode="auto">
          <a:xfrm rot="5400000">
            <a:off x="1439862" y="657226"/>
            <a:ext cx="360363" cy="1439862"/>
          </a:xfrm>
          <a:prstGeom prst="leftBracket">
            <a:avLst>
              <a:gd name="adj" fmla="val 33297"/>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white"/>
              </a:solidFill>
            </a:endParaRPr>
          </a:p>
        </p:txBody>
      </p:sp>
      <p:sp>
        <p:nvSpPr>
          <p:cNvPr id="7224" name="Line 56"/>
          <p:cNvSpPr>
            <a:spLocks noChangeShapeType="1"/>
          </p:cNvSpPr>
          <p:nvPr/>
        </p:nvSpPr>
        <p:spPr bwMode="auto">
          <a:xfrm>
            <a:off x="1619250" y="3789363"/>
            <a:ext cx="0" cy="144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25" name="Line 57"/>
          <p:cNvSpPr>
            <a:spLocks noChangeShapeType="1"/>
          </p:cNvSpPr>
          <p:nvPr/>
        </p:nvSpPr>
        <p:spPr bwMode="auto">
          <a:xfrm>
            <a:off x="1619250" y="3933825"/>
            <a:ext cx="10810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26" name="Line 58"/>
          <p:cNvSpPr>
            <a:spLocks noChangeShapeType="1"/>
          </p:cNvSpPr>
          <p:nvPr/>
        </p:nvSpPr>
        <p:spPr bwMode="auto">
          <a:xfrm flipV="1">
            <a:off x="2700338" y="908050"/>
            <a:ext cx="0" cy="30257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27" name="Line 59"/>
          <p:cNvSpPr>
            <a:spLocks noChangeShapeType="1"/>
          </p:cNvSpPr>
          <p:nvPr/>
        </p:nvSpPr>
        <p:spPr bwMode="auto">
          <a:xfrm>
            <a:off x="3203575" y="1628775"/>
            <a:ext cx="0" cy="172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28" name="Line 60"/>
          <p:cNvSpPr>
            <a:spLocks noChangeShapeType="1"/>
          </p:cNvSpPr>
          <p:nvPr/>
        </p:nvSpPr>
        <p:spPr bwMode="auto">
          <a:xfrm>
            <a:off x="4643438" y="1628775"/>
            <a:ext cx="0" cy="172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29" name="AutoShape 61"/>
          <p:cNvSpPr>
            <a:spLocks/>
          </p:cNvSpPr>
          <p:nvPr/>
        </p:nvSpPr>
        <p:spPr bwMode="auto">
          <a:xfrm rot="5400000">
            <a:off x="3743326" y="728662"/>
            <a:ext cx="360362" cy="1439863"/>
          </a:xfrm>
          <a:prstGeom prst="leftBracket">
            <a:avLst>
              <a:gd name="adj" fmla="val 33297"/>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white"/>
              </a:solidFill>
            </a:endParaRPr>
          </a:p>
        </p:txBody>
      </p:sp>
      <p:sp>
        <p:nvSpPr>
          <p:cNvPr id="7230" name="Line 62"/>
          <p:cNvSpPr>
            <a:spLocks noChangeShapeType="1"/>
          </p:cNvSpPr>
          <p:nvPr/>
        </p:nvSpPr>
        <p:spPr bwMode="auto">
          <a:xfrm>
            <a:off x="1116013" y="1052513"/>
            <a:ext cx="0" cy="144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31" name="Line 63"/>
          <p:cNvSpPr>
            <a:spLocks noChangeShapeType="1"/>
          </p:cNvSpPr>
          <p:nvPr/>
        </p:nvSpPr>
        <p:spPr bwMode="auto">
          <a:xfrm>
            <a:off x="1403350" y="1052513"/>
            <a:ext cx="0" cy="144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32" name="Line 64"/>
          <p:cNvSpPr>
            <a:spLocks noChangeShapeType="1"/>
          </p:cNvSpPr>
          <p:nvPr/>
        </p:nvSpPr>
        <p:spPr bwMode="auto">
          <a:xfrm flipH="1">
            <a:off x="1116013" y="1052513"/>
            <a:ext cx="2873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33" name="Line 65"/>
          <p:cNvSpPr>
            <a:spLocks noChangeShapeType="1"/>
          </p:cNvSpPr>
          <p:nvPr/>
        </p:nvSpPr>
        <p:spPr bwMode="auto">
          <a:xfrm>
            <a:off x="3419475" y="1125538"/>
            <a:ext cx="0" cy="144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34" name="Line 66"/>
          <p:cNvSpPr>
            <a:spLocks noChangeShapeType="1"/>
          </p:cNvSpPr>
          <p:nvPr/>
        </p:nvSpPr>
        <p:spPr bwMode="auto">
          <a:xfrm>
            <a:off x="3706813" y="1125538"/>
            <a:ext cx="0" cy="144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35" name="Line 67"/>
          <p:cNvSpPr>
            <a:spLocks noChangeShapeType="1"/>
          </p:cNvSpPr>
          <p:nvPr/>
        </p:nvSpPr>
        <p:spPr bwMode="auto">
          <a:xfrm flipH="1">
            <a:off x="3419475" y="1125538"/>
            <a:ext cx="2873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36" name="Line 68"/>
          <p:cNvSpPr>
            <a:spLocks noChangeShapeType="1"/>
          </p:cNvSpPr>
          <p:nvPr/>
        </p:nvSpPr>
        <p:spPr bwMode="auto">
          <a:xfrm flipV="1">
            <a:off x="3563938" y="908050"/>
            <a:ext cx="0" cy="2174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37" name="Line 69"/>
          <p:cNvSpPr>
            <a:spLocks noChangeShapeType="1"/>
          </p:cNvSpPr>
          <p:nvPr/>
        </p:nvSpPr>
        <p:spPr bwMode="auto">
          <a:xfrm>
            <a:off x="2700338" y="908050"/>
            <a:ext cx="863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38" name="Line 70"/>
          <p:cNvSpPr>
            <a:spLocks noChangeShapeType="1"/>
          </p:cNvSpPr>
          <p:nvPr/>
        </p:nvSpPr>
        <p:spPr bwMode="auto">
          <a:xfrm>
            <a:off x="3203575" y="3357563"/>
            <a:ext cx="14398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39" name="Line 71"/>
          <p:cNvSpPr>
            <a:spLocks noChangeShapeType="1"/>
          </p:cNvSpPr>
          <p:nvPr/>
        </p:nvSpPr>
        <p:spPr bwMode="auto">
          <a:xfrm>
            <a:off x="3851275" y="3357563"/>
            <a:ext cx="0" cy="2873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40" name="Line 72"/>
          <p:cNvSpPr>
            <a:spLocks noChangeShapeType="1"/>
          </p:cNvSpPr>
          <p:nvPr/>
        </p:nvSpPr>
        <p:spPr bwMode="auto">
          <a:xfrm>
            <a:off x="3851275" y="3644900"/>
            <a:ext cx="9366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41" name="Line 73"/>
          <p:cNvSpPr>
            <a:spLocks noChangeShapeType="1"/>
          </p:cNvSpPr>
          <p:nvPr/>
        </p:nvSpPr>
        <p:spPr bwMode="auto">
          <a:xfrm flipV="1">
            <a:off x="4787900" y="1196975"/>
            <a:ext cx="0" cy="24479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42" name="Line 74"/>
          <p:cNvSpPr>
            <a:spLocks noChangeShapeType="1"/>
          </p:cNvSpPr>
          <p:nvPr/>
        </p:nvSpPr>
        <p:spPr bwMode="auto">
          <a:xfrm>
            <a:off x="4787900" y="1196975"/>
            <a:ext cx="12239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43" name="Line 75"/>
          <p:cNvSpPr>
            <a:spLocks noChangeShapeType="1"/>
          </p:cNvSpPr>
          <p:nvPr/>
        </p:nvSpPr>
        <p:spPr bwMode="auto">
          <a:xfrm>
            <a:off x="5364163" y="1700213"/>
            <a:ext cx="1295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44" name="Line 76"/>
          <p:cNvSpPr>
            <a:spLocks noChangeShapeType="1"/>
          </p:cNvSpPr>
          <p:nvPr/>
        </p:nvSpPr>
        <p:spPr bwMode="auto">
          <a:xfrm>
            <a:off x="5364163" y="2852738"/>
            <a:ext cx="649287" cy="5048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45" name="Line 77"/>
          <p:cNvSpPr>
            <a:spLocks noChangeShapeType="1"/>
          </p:cNvSpPr>
          <p:nvPr/>
        </p:nvSpPr>
        <p:spPr bwMode="auto">
          <a:xfrm flipV="1">
            <a:off x="5364163" y="1700213"/>
            <a:ext cx="0" cy="11525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46" name="Line 78"/>
          <p:cNvSpPr>
            <a:spLocks noChangeShapeType="1"/>
          </p:cNvSpPr>
          <p:nvPr/>
        </p:nvSpPr>
        <p:spPr bwMode="auto">
          <a:xfrm flipV="1">
            <a:off x="6659563" y="1700213"/>
            <a:ext cx="0" cy="11525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47" name="Line 79"/>
          <p:cNvSpPr>
            <a:spLocks noChangeShapeType="1"/>
          </p:cNvSpPr>
          <p:nvPr/>
        </p:nvSpPr>
        <p:spPr bwMode="auto">
          <a:xfrm flipH="1">
            <a:off x="6011863" y="2852738"/>
            <a:ext cx="647700" cy="5048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48" name="Line 80"/>
          <p:cNvSpPr>
            <a:spLocks noChangeShapeType="1"/>
          </p:cNvSpPr>
          <p:nvPr/>
        </p:nvSpPr>
        <p:spPr bwMode="auto">
          <a:xfrm>
            <a:off x="6011863" y="3357563"/>
            <a:ext cx="0" cy="2873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49" name="Line 81"/>
          <p:cNvSpPr>
            <a:spLocks noChangeShapeType="1"/>
          </p:cNvSpPr>
          <p:nvPr/>
        </p:nvSpPr>
        <p:spPr bwMode="auto">
          <a:xfrm>
            <a:off x="6011863" y="3644900"/>
            <a:ext cx="9366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50" name="Line 82"/>
          <p:cNvSpPr>
            <a:spLocks noChangeShapeType="1"/>
          </p:cNvSpPr>
          <p:nvPr/>
        </p:nvSpPr>
        <p:spPr bwMode="auto">
          <a:xfrm flipV="1">
            <a:off x="6948488" y="1125538"/>
            <a:ext cx="0" cy="25193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51" name="Line 83"/>
          <p:cNvSpPr>
            <a:spLocks noChangeShapeType="1"/>
          </p:cNvSpPr>
          <p:nvPr/>
        </p:nvSpPr>
        <p:spPr bwMode="auto">
          <a:xfrm>
            <a:off x="6011863" y="1196975"/>
            <a:ext cx="0" cy="5032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52" name="Line 84"/>
          <p:cNvSpPr>
            <a:spLocks noChangeShapeType="1"/>
          </p:cNvSpPr>
          <p:nvPr/>
        </p:nvSpPr>
        <p:spPr bwMode="auto">
          <a:xfrm>
            <a:off x="7596188" y="1700213"/>
            <a:ext cx="0" cy="172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53" name="Line 85"/>
          <p:cNvSpPr>
            <a:spLocks noChangeShapeType="1"/>
          </p:cNvSpPr>
          <p:nvPr/>
        </p:nvSpPr>
        <p:spPr bwMode="auto">
          <a:xfrm>
            <a:off x="9036050" y="1700213"/>
            <a:ext cx="0" cy="172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54" name="AutoShape 86"/>
          <p:cNvSpPr>
            <a:spLocks/>
          </p:cNvSpPr>
          <p:nvPr/>
        </p:nvSpPr>
        <p:spPr bwMode="auto">
          <a:xfrm rot="5400000">
            <a:off x="8135937" y="800101"/>
            <a:ext cx="360363" cy="1439862"/>
          </a:xfrm>
          <a:prstGeom prst="leftBracket">
            <a:avLst>
              <a:gd name="adj" fmla="val 33297"/>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white"/>
              </a:solidFill>
            </a:endParaRPr>
          </a:p>
        </p:txBody>
      </p:sp>
      <p:sp>
        <p:nvSpPr>
          <p:cNvPr id="7255" name="Line 87"/>
          <p:cNvSpPr>
            <a:spLocks noChangeShapeType="1"/>
          </p:cNvSpPr>
          <p:nvPr/>
        </p:nvSpPr>
        <p:spPr bwMode="auto">
          <a:xfrm>
            <a:off x="7812088" y="1196975"/>
            <a:ext cx="0" cy="1444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56" name="Line 88"/>
          <p:cNvSpPr>
            <a:spLocks noChangeShapeType="1"/>
          </p:cNvSpPr>
          <p:nvPr/>
        </p:nvSpPr>
        <p:spPr bwMode="auto">
          <a:xfrm>
            <a:off x="8099425" y="1196975"/>
            <a:ext cx="0" cy="1444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57" name="Line 89"/>
          <p:cNvSpPr>
            <a:spLocks noChangeShapeType="1"/>
          </p:cNvSpPr>
          <p:nvPr/>
        </p:nvSpPr>
        <p:spPr bwMode="auto">
          <a:xfrm flipH="1">
            <a:off x="7812088" y="1196975"/>
            <a:ext cx="2873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58" name="Line 90"/>
          <p:cNvSpPr>
            <a:spLocks noChangeShapeType="1"/>
          </p:cNvSpPr>
          <p:nvPr/>
        </p:nvSpPr>
        <p:spPr bwMode="auto">
          <a:xfrm>
            <a:off x="7596188" y="3429000"/>
            <a:ext cx="14398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59" name="Line 91"/>
          <p:cNvSpPr>
            <a:spLocks noChangeShapeType="1"/>
          </p:cNvSpPr>
          <p:nvPr/>
        </p:nvSpPr>
        <p:spPr bwMode="auto">
          <a:xfrm>
            <a:off x="6948488" y="1125538"/>
            <a:ext cx="10080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60" name="Line 92"/>
          <p:cNvSpPr>
            <a:spLocks noChangeShapeType="1"/>
          </p:cNvSpPr>
          <p:nvPr/>
        </p:nvSpPr>
        <p:spPr bwMode="auto">
          <a:xfrm>
            <a:off x="7956550" y="1125538"/>
            <a:ext cx="0" cy="714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61" name="Line 93"/>
          <p:cNvSpPr>
            <a:spLocks noChangeShapeType="1"/>
          </p:cNvSpPr>
          <p:nvPr/>
        </p:nvSpPr>
        <p:spPr bwMode="auto">
          <a:xfrm>
            <a:off x="8316913" y="1196975"/>
            <a:ext cx="0" cy="8636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62" name="Line 94"/>
          <p:cNvSpPr>
            <a:spLocks noChangeShapeType="1"/>
          </p:cNvSpPr>
          <p:nvPr/>
        </p:nvSpPr>
        <p:spPr bwMode="auto">
          <a:xfrm>
            <a:off x="7812088" y="2060575"/>
            <a:ext cx="1081087"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63" name="Line 95"/>
          <p:cNvSpPr>
            <a:spLocks noChangeShapeType="1"/>
          </p:cNvSpPr>
          <p:nvPr/>
        </p:nvSpPr>
        <p:spPr bwMode="auto">
          <a:xfrm>
            <a:off x="7812088" y="2060575"/>
            <a:ext cx="0" cy="1223963"/>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64" name="Line 96"/>
          <p:cNvSpPr>
            <a:spLocks noChangeShapeType="1"/>
          </p:cNvSpPr>
          <p:nvPr/>
        </p:nvSpPr>
        <p:spPr bwMode="auto">
          <a:xfrm>
            <a:off x="8893175" y="2060575"/>
            <a:ext cx="0" cy="1223963"/>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65" name="Line 97"/>
          <p:cNvSpPr>
            <a:spLocks noChangeShapeType="1"/>
          </p:cNvSpPr>
          <p:nvPr/>
        </p:nvSpPr>
        <p:spPr bwMode="auto">
          <a:xfrm>
            <a:off x="7812088" y="2349500"/>
            <a:ext cx="1081087"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66" name="Line 98"/>
          <p:cNvSpPr>
            <a:spLocks noChangeShapeType="1"/>
          </p:cNvSpPr>
          <p:nvPr/>
        </p:nvSpPr>
        <p:spPr bwMode="auto">
          <a:xfrm>
            <a:off x="7812088" y="2636838"/>
            <a:ext cx="1081087"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67" name="Line 99"/>
          <p:cNvSpPr>
            <a:spLocks noChangeShapeType="1"/>
          </p:cNvSpPr>
          <p:nvPr/>
        </p:nvSpPr>
        <p:spPr bwMode="auto">
          <a:xfrm>
            <a:off x="7812088" y="2924175"/>
            <a:ext cx="1081087"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68" name="Line 100"/>
          <p:cNvSpPr>
            <a:spLocks noChangeShapeType="1"/>
          </p:cNvSpPr>
          <p:nvPr/>
        </p:nvSpPr>
        <p:spPr bwMode="auto">
          <a:xfrm>
            <a:off x="7812088" y="3213100"/>
            <a:ext cx="1081087"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69" name="Texte 85"/>
          <p:cNvSpPr txBox="1">
            <a:spLocks noChangeArrowheads="1"/>
          </p:cNvSpPr>
          <p:nvPr/>
        </p:nvSpPr>
        <p:spPr bwMode="auto">
          <a:xfrm>
            <a:off x="7740650" y="1484313"/>
            <a:ext cx="1111250" cy="31591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fr-FR" sz="1200" b="1" dirty="0" smtClean="0">
                <a:solidFill>
                  <a:prstClr val="white"/>
                </a:solidFill>
                <a:latin typeface="Arial" charset="0"/>
              </a:rPr>
              <a:t>F</a:t>
            </a:r>
            <a:r>
              <a:rPr lang="fr-FR" sz="1200" b="1" dirty="0">
                <a:solidFill>
                  <a:srgbClr val="000000"/>
                </a:solidFill>
                <a:latin typeface="Arial" charset="0"/>
              </a:rPr>
              <a:t>FINISSEUR</a:t>
            </a:r>
          </a:p>
          <a:p>
            <a:pPr algn="ctr" eaLnBrk="1" hangingPunct="1"/>
            <a:endParaRPr lang="fr-FR" sz="1200" b="1" dirty="0">
              <a:solidFill>
                <a:prstClr val="white"/>
              </a:solidFill>
              <a:latin typeface="Arial" charset="0"/>
            </a:endParaRPr>
          </a:p>
        </p:txBody>
      </p:sp>
      <p:sp>
        <p:nvSpPr>
          <p:cNvPr id="7270" name="Line 102"/>
          <p:cNvSpPr>
            <a:spLocks noChangeShapeType="1"/>
          </p:cNvSpPr>
          <p:nvPr/>
        </p:nvSpPr>
        <p:spPr bwMode="auto">
          <a:xfrm>
            <a:off x="539750" y="6524625"/>
            <a:ext cx="86042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71" name="Line 103"/>
          <p:cNvSpPr>
            <a:spLocks noChangeShapeType="1"/>
          </p:cNvSpPr>
          <p:nvPr/>
        </p:nvSpPr>
        <p:spPr bwMode="auto">
          <a:xfrm flipH="1">
            <a:off x="2771775" y="1196975"/>
            <a:ext cx="0" cy="5327650"/>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72" name="Line 104"/>
          <p:cNvSpPr>
            <a:spLocks noChangeShapeType="1"/>
          </p:cNvSpPr>
          <p:nvPr/>
        </p:nvSpPr>
        <p:spPr bwMode="auto">
          <a:xfrm flipH="1">
            <a:off x="539750" y="1196975"/>
            <a:ext cx="0" cy="5327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73" name="Line 105"/>
          <p:cNvSpPr>
            <a:spLocks noChangeShapeType="1"/>
          </p:cNvSpPr>
          <p:nvPr/>
        </p:nvSpPr>
        <p:spPr bwMode="auto">
          <a:xfrm flipH="1">
            <a:off x="4932363" y="1268413"/>
            <a:ext cx="0" cy="5327650"/>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74" name="Line 106"/>
          <p:cNvSpPr>
            <a:spLocks noChangeShapeType="1"/>
          </p:cNvSpPr>
          <p:nvPr/>
        </p:nvSpPr>
        <p:spPr bwMode="auto">
          <a:xfrm flipH="1">
            <a:off x="7164388" y="1196975"/>
            <a:ext cx="0" cy="5327650"/>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75" name="Line 107"/>
          <p:cNvSpPr>
            <a:spLocks noChangeShapeType="1"/>
          </p:cNvSpPr>
          <p:nvPr/>
        </p:nvSpPr>
        <p:spPr bwMode="auto">
          <a:xfrm flipH="1">
            <a:off x="468313" y="5373688"/>
            <a:ext cx="714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276" name="Line 108"/>
          <p:cNvSpPr>
            <a:spLocks noChangeShapeType="1"/>
          </p:cNvSpPr>
          <p:nvPr/>
        </p:nvSpPr>
        <p:spPr bwMode="auto">
          <a:xfrm flipH="1">
            <a:off x="468313" y="5734050"/>
            <a:ext cx="714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277" name="Line 109"/>
          <p:cNvSpPr>
            <a:spLocks noChangeShapeType="1"/>
          </p:cNvSpPr>
          <p:nvPr/>
        </p:nvSpPr>
        <p:spPr bwMode="auto">
          <a:xfrm flipH="1">
            <a:off x="468313" y="6092825"/>
            <a:ext cx="714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278" name="Line 110"/>
          <p:cNvSpPr>
            <a:spLocks noChangeShapeType="1"/>
          </p:cNvSpPr>
          <p:nvPr/>
        </p:nvSpPr>
        <p:spPr bwMode="auto">
          <a:xfrm flipH="1">
            <a:off x="468313" y="5013325"/>
            <a:ext cx="714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solidFill>
                <a:prstClr val="white"/>
              </a:solidFill>
            </a:endParaRPr>
          </a:p>
        </p:txBody>
      </p:sp>
      <p:sp>
        <p:nvSpPr>
          <p:cNvPr id="7279" name="Text Box 111"/>
          <p:cNvSpPr txBox="1">
            <a:spLocks noChangeArrowheads="1"/>
          </p:cNvSpPr>
          <p:nvPr/>
        </p:nvSpPr>
        <p:spPr bwMode="auto">
          <a:xfrm>
            <a:off x="179388" y="4365625"/>
            <a:ext cx="43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b="1">
                <a:solidFill>
                  <a:prstClr val="white"/>
                </a:solidFill>
                <a:latin typeface="Arial" charset="0"/>
              </a:rPr>
              <a:t>°C</a:t>
            </a:r>
          </a:p>
        </p:txBody>
      </p:sp>
      <p:sp>
        <p:nvSpPr>
          <p:cNvPr id="7280" name="Text Box 112"/>
          <p:cNvSpPr txBox="1">
            <a:spLocks noChangeArrowheads="1"/>
          </p:cNvSpPr>
          <p:nvPr/>
        </p:nvSpPr>
        <p:spPr bwMode="auto">
          <a:xfrm>
            <a:off x="0" y="4868863"/>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000" b="1">
                <a:solidFill>
                  <a:prstClr val="white"/>
                </a:solidFill>
                <a:latin typeface="Arial" charset="0"/>
              </a:rPr>
              <a:t>200</a:t>
            </a:r>
          </a:p>
        </p:txBody>
      </p:sp>
      <p:sp>
        <p:nvSpPr>
          <p:cNvPr id="7281" name="Text Box 113"/>
          <p:cNvSpPr txBox="1">
            <a:spLocks noChangeArrowheads="1"/>
          </p:cNvSpPr>
          <p:nvPr/>
        </p:nvSpPr>
        <p:spPr bwMode="auto">
          <a:xfrm>
            <a:off x="0" y="5229225"/>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000" b="1">
                <a:solidFill>
                  <a:prstClr val="white"/>
                </a:solidFill>
                <a:latin typeface="Arial" charset="0"/>
              </a:rPr>
              <a:t>150</a:t>
            </a:r>
          </a:p>
        </p:txBody>
      </p:sp>
      <p:sp>
        <p:nvSpPr>
          <p:cNvPr id="7282" name="Text Box 114"/>
          <p:cNvSpPr txBox="1">
            <a:spLocks noChangeArrowheads="1"/>
          </p:cNvSpPr>
          <p:nvPr/>
        </p:nvSpPr>
        <p:spPr bwMode="auto">
          <a:xfrm>
            <a:off x="0" y="5589588"/>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000" b="1">
                <a:solidFill>
                  <a:prstClr val="white"/>
                </a:solidFill>
                <a:latin typeface="Arial" charset="0"/>
              </a:rPr>
              <a:t>100</a:t>
            </a:r>
          </a:p>
        </p:txBody>
      </p:sp>
      <p:sp>
        <p:nvSpPr>
          <p:cNvPr id="7283" name="Text Box 115"/>
          <p:cNvSpPr txBox="1">
            <a:spLocks noChangeArrowheads="1"/>
          </p:cNvSpPr>
          <p:nvPr/>
        </p:nvSpPr>
        <p:spPr bwMode="auto">
          <a:xfrm>
            <a:off x="0" y="5949950"/>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000" b="1">
                <a:solidFill>
                  <a:prstClr val="white"/>
                </a:solidFill>
                <a:latin typeface="Arial" charset="0"/>
              </a:rPr>
              <a:t>50</a:t>
            </a:r>
          </a:p>
        </p:txBody>
      </p:sp>
      <p:sp>
        <p:nvSpPr>
          <p:cNvPr id="7284" name="Text Box 116"/>
          <p:cNvSpPr txBox="1">
            <a:spLocks noChangeArrowheads="1"/>
          </p:cNvSpPr>
          <p:nvPr/>
        </p:nvSpPr>
        <p:spPr bwMode="auto">
          <a:xfrm>
            <a:off x="971550" y="6092825"/>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000" dirty="0">
                <a:solidFill>
                  <a:srgbClr val="FFFF66"/>
                </a:solidFill>
                <a:latin typeface="Arial" charset="0"/>
              </a:rPr>
              <a:t>Contrôle des T° et des durées des paliers</a:t>
            </a:r>
          </a:p>
        </p:txBody>
      </p:sp>
      <p:sp>
        <p:nvSpPr>
          <p:cNvPr id="7285" name="Text Box 117"/>
          <p:cNvSpPr txBox="1">
            <a:spLocks noChangeArrowheads="1"/>
          </p:cNvSpPr>
          <p:nvPr/>
        </p:nvSpPr>
        <p:spPr bwMode="auto">
          <a:xfrm>
            <a:off x="2843213" y="6237288"/>
            <a:ext cx="1873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000" dirty="0">
                <a:solidFill>
                  <a:srgbClr val="FFFF66"/>
                </a:solidFill>
                <a:latin typeface="Arial" charset="0"/>
              </a:rPr>
              <a:t>Refroidissement contrôlé</a:t>
            </a:r>
          </a:p>
        </p:txBody>
      </p:sp>
      <p:sp>
        <p:nvSpPr>
          <p:cNvPr id="7286" name="Text Box 118"/>
          <p:cNvSpPr txBox="1">
            <a:spLocks noChangeArrowheads="1"/>
          </p:cNvSpPr>
          <p:nvPr/>
        </p:nvSpPr>
        <p:spPr bwMode="auto">
          <a:xfrm>
            <a:off x="5148263" y="6237288"/>
            <a:ext cx="1873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000">
                <a:solidFill>
                  <a:srgbClr val="FFFF66"/>
                </a:solidFill>
                <a:latin typeface="Arial" charset="0"/>
              </a:rPr>
              <a:t>Elévation due au broyage</a:t>
            </a:r>
          </a:p>
        </p:txBody>
      </p:sp>
      <p:sp>
        <p:nvSpPr>
          <p:cNvPr id="7287" name="Text Box 119"/>
          <p:cNvSpPr txBox="1">
            <a:spLocks noChangeArrowheads="1"/>
          </p:cNvSpPr>
          <p:nvPr/>
        </p:nvSpPr>
        <p:spPr bwMode="auto">
          <a:xfrm>
            <a:off x="7308850" y="6237288"/>
            <a:ext cx="15843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000" dirty="0">
                <a:solidFill>
                  <a:srgbClr val="FFFF66"/>
                </a:solidFill>
                <a:latin typeface="Arial" charset="0"/>
              </a:rPr>
              <a:t>Refroidissement final</a:t>
            </a:r>
          </a:p>
        </p:txBody>
      </p:sp>
      <p:sp>
        <p:nvSpPr>
          <p:cNvPr id="7288" name="Text Box 120"/>
          <p:cNvSpPr txBox="1">
            <a:spLocks noChangeArrowheads="1"/>
          </p:cNvSpPr>
          <p:nvPr/>
        </p:nvSpPr>
        <p:spPr bwMode="auto">
          <a:xfrm>
            <a:off x="7164388" y="5229225"/>
            <a:ext cx="19796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200" b="1" dirty="0">
                <a:solidFill>
                  <a:srgbClr val="FFFF66"/>
                </a:solidFill>
                <a:latin typeface="Arial" charset="0"/>
              </a:rPr>
              <a:t> Total:</a:t>
            </a:r>
          </a:p>
          <a:p>
            <a:pPr algn="ctr" eaLnBrk="1" hangingPunct="1">
              <a:spcBef>
                <a:spcPct val="50000"/>
              </a:spcBef>
            </a:pPr>
            <a:r>
              <a:rPr lang="fr-FR" sz="1200" b="1" dirty="0">
                <a:solidFill>
                  <a:srgbClr val="FFFF66"/>
                </a:solidFill>
                <a:latin typeface="Arial" charset="0"/>
              </a:rPr>
              <a:t>temps moyen 48h </a:t>
            </a:r>
          </a:p>
        </p:txBody>
      </p:sp>
      <p:sp>
        <p:nvSpPr>
          <p:cNvPr id="7289" name="Text Box 121"/>
          <p:cNvSpPr txBox="1">
            <a:spLocks noChangeArrowheads="1"/>
          </p:cNvSpPr>
          <p:nvPr/>
        </p:nvSpPr>
        <p:spPr bwMode="auto">
          <a:xfrm>
            <a:off x="4356100" y="5445125"/>
            <a:ext cx="25923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000">
                <a:solidFill>
                  <a:srgbClr val="FFFF66"/>
                </a:solidFill>
                <a:latin typeface="Arial" charset="0"/>
              </a:rPr>
              <a:t>Courbe  de  T°  en  cours  de  fabrication</a:t>
            </a:r>
          </a:p>
        </p:txBody>
      </p:sp>
      <p:sp>
        <p:nvSpPr>
          <p:cNvPr id="7290" name="Line 122"/>
          <p:cNvSpPr>
            <a:spLocks noChangeShapeType="1"/>
          </p:cNvSpPr>
          <p:nvPr/>
        </p:nvSpPr>
        <p:spPr bwMode="auto">
          <a:xfrm>
            <a:off x="611188" y="1916113"/>
            <a:ext cx="288925"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91" name="Line 123"/>
          <p:cNvSpPr>
            <a:spLocks noChangeShapeType="1"/>
          </p:cNvSpPr>
          <p:nvPr/>
        </p:nvSpPr>
        <p:spPr bwMode="auto">
          <a:xfrm>
            <a:off x="2916238" y="1844675"/>
            <a:ext cx="288925"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92" name="Line 124"/>
          <p:cNvSpPr>
            <a:spLocks noChangeShapeType="1"/>
          </p:cNvSpPr>
          <p:nvPr/>
        </p:nvSpPr>
        <p:spPr bwMode="auto">
          <a:xfrm flipH="1">
            <a:off x="611188" y="2708275"/>
            <a:ext cx="288925"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93" name="Line 125"/>
          <p:cNvSpPr>
            <a:spLocks noChangeShapeType="1"/>
          </p:cNvSpPr>
          <p:nvPr/>
        </p:nvSpPr>
        <p:spPr bwMode="auto">
          <a:xfrm flipH="1">
            <a:off x="2916238" y="2708275"/>
            <a:ext cx="288925"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solidFill>
                <a:prstClr val="white"/>
              </a:solidFill>
            </a:endParaRPr>
          </a:p>
        </p:txBody>
      </p:sp>
      <p:sp>
        <p:nvSpPr>
          <p:cNvPr id="7294" name="Rectangle 126"/>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a:solidFill>
                  <a:srgbClr val="FFFF66"/>
                </a:solidFill>
                <a:ea typeface="Arial Unicode MS" pitchFamily="34" charset="-128"/>
                <a:cs typeface="Arial" charset="0"/>
              </a:rPr>
              <a:t>Les graisses</a:t>
            </a:r>
          </a:p>
        </p:txBody>
      </p:sp>
    </p:spTree>
    <p:extLst>
      <p:ext uri="{BB962C8B-B14F-4D97-AF65-F5344CB8AC3E}">
        <p14:creationId xmlns:p14="http://schemas.microsoft.com/office/powerpoint/2010/main" val="2134686526"/>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lIns="92075" tIns="46038" rIns="92075" bIns="46038"/>
          <a:lstStyle/>
          <a:p>
            <a:pPr eaLnBrk="1" hangingPunct="1">
              <a:defRPr/>
            </a:pPr>
            <a:r>
              <a:rPr lang="fr-FR" sz="3200" smtClean="0"/>
              <a:t/>
            </a:r>
            <a:br>
              <a:rPr lang="fr-FR" sz="3200" smtClean="0"/>
            </a:br>
            <a:endParaRPr lang="fr-FR" sz="3200" smtClean="0"/>
          </a:p>
        </p:txBody>
      </p:sp>
      <p:sp>
        <p:nvSpPr>
          <p:cNvPr id="8195" name="Rectangle 3"/>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solidFill>
                  <a:prstClr val="white"/>
                </a:solidFill>
                <a:latin typeface="Verdana" pitchFamily="34" charset="0"/>
              </a:rPr>
              <a:t> </a:t>
            </a:r>
          </a:p>
        </p:txBody>
      </p:sp>
      <p:sp>
        <p:nvSpPr>
          <p:cNvPr id="8196"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solidFill>
                <a:prstClr val="white"/>
              </a:solidFill>
              <a:latin typeface="Verdana" pitchFamily="34" charset="0"/>
            </a:endParaRPr>
          </a:p>
          <a:p>
            <a:pPr eaLnBrk="0" hangingPunct="0">
              <a:spcBef>
                <a:spcPct val="50000"/>
              </a:spcBef>
            </a:pPr>
            <a:endParaRPr lang="fr-FR" sz="2400">
              <a:solidFill>
                <a:prstClr val="white"/>
              </a:solidFill>
              <a:latin typeface="Verdana" pitchFamily="34" charset="0"/>
            </a:endParaRPr>
          </a:p>
        </p:txBody>
      </p:sp>
      <p:sp>
        <p:nvSpPr>
          <p:cNvPr id="8197" name="Rectangle 5"/>
          <p:cNvSpPr>
            <a:spLocks noChangeArrowheads="1"/>
          </p:cNvSpPr>
          <p:nvPr/>
        </p:nvSpPr>
        <p:spPr bwMode="auto">
          <a:xfrm>
            <a:off x="0" y="1484313"/>
            <a:ext cx="9144000"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b="1">
                <a:solidFill>
                  <a:prstClr val="white"/>
                </a:solidFill>
                <a:latin typeface="Arial" charset="0"/>
              </a:rPr>
              <a:t>Elles dépendent de trois paramètres</a:t>
            </a:r>
            <a:r>
              <a:rPr lang="fr-FR" sz="2000" b="1">
                <a:solidFill>
                  <a:prstClr val="white"/>
                </a:solidFill>
                <a:latin typeface="Arial" charset="0"/>
              </a:rPr>
              <a:t>:</a:t>
            </a:r>
          </a:p>
          <a:p>
            <a:pPr algn="ctr" eaLnBrk="0" hangingPunct="0">
              <a:spcBef>
                <a:spcPct val="50000"/>
              </a:spcBef>
            </a:pPr>
            <a:r>
              <a:rPr lang="fr-FR" b="1">
                <a:solidFill>
                  <a:prstClr val="white"/>
                </a:solidFill>
                <a:latin typeface="Arial" charset="0"/>
                <a:cs typeface="Arial" charset="0"/>
              </a:rPr>
              <a:t>de  la</a:t>
            </a:r>
            <a:endParaRPr lang="fr-FR" b="1">
              <a:solidFill>
                <a:srgbClr val="CCFF33"/>
              </a:solidFill>
              <a:latin typeface="Arial Black" pitchFamily="34" charset="0"/>
              <a:cs typeface="Arial" charset="0"/>
            </a:endParaRPr>
          </a:p>
          <a:p>
            <a:pPr algn="ctr" eaLnBrk="0" hangingPunct="0">
              <a:spcBef>
                <a:spcPct val="50000"/>
              </a:spcBef>
            </a:pPr>
            <a:r>
              <a:rPr lang="fr-FR" sz="3200" b="1">
                <a:solidFill>
                  <a:srgbClr val="FFFF66"/>
                </a:solidFill>
                <a:latin typeface="Arial Black" pitchFamily="34" charset="0"/>
                <a:cs typeface="Arial" charset="0"/>
              </a:rPr>
              <a:t>NATURE  de  l</a:t>
            </a:r>
            <a:r>
              <a:rPr lang="fr-FR" sz="3200" b="1">
                <a:solidFill>
                  <a:srgbClr val="FFFF66"/>
                </a:solidFill>
                <a:latin typeface="Arial" charset="0"/>
                <a:cs typeface="Arial" charset="0"/>
              </a:rPr>
              <a:t>’</a:t>
            </a:r>
            <a:r>
              <a:rPr lang="fr-FR" sz="3200" b="1">
                <a:solidFill>
                  <a:srgbClr val="FFFF66"/>
                </a:solidFill>
                <a:latin typeface="Arial Black" pitchFamily="34" charset="0"/>
                <a:cs typeface="Arial" charset="0"/>
              </a:rPr>
              <a:t> EPAISSISSANT</a:t>
            </a:r>
          </a:p>
          <a:p>
            <a:pPr algn="ctr" eaLnBrk="0" hangingPunct="0">
              <a:spcBef>
                <a:spcPct val="50000"/>
              </a:spcBef>
            </a:pPr>
            <a:r>
              <a:rPr lang="fr-FR" b="1">
                <a:solidFill>
                  <a:prstClr val="white"/>
                </a:solidFill>
                <a:latin typeface="Arial" charset="0"/>
                <a:cs typeface="Arial" charset="0"/>
              </a:rPr>
              <a:t>de l’</a:t>
            </a:r>
          </a:p>
          <a:p>
            <a:pPr algn="ctr" eaLnBrk="0" hangingPunct="0">
              <a:spcBef>
                <a:spcPct val="50000"/>
              </a:spcBef>
            </a:pPr>
            <a:r>
              <a:rPr lang="fr-FR" sz="3200" b="1">
                <a:solidFill>
                  <a:srgbClr val="FFFF66"/>
                </a:solidFill>
                <a:latin typeface="Arial Black" pitchFamily="34" charset="0"/>
                <a:cs typeface="Arial" charset="0"/>
              </a:rPr>
              <a:t>HUILE  de  BASE</a:t>
            </a:r>
          </a:p>
          <a:p>
            <a:pPr algn="ctr" eaLnBrk="0" hangingPunct="0">
              <a:spcBef>
                <a:spcPct val="50000"/>
              </a:spcBef>
            </a:pPr>
            <a:r>
              <a:rPr lang="fr-FR" sz="2400" b="1" i="1">
                <a:solidFill>
                  <a:srgbClr val="FFFF66"/>
                </a:solidFill>
                <a:latin typeface="Arial" charset="0"/>
                <a:cs typeface="Arial" charset="0"/>
              </a:rPr>
              <a:t>de sa</a:t>
            </a:r>
            <a:r>
              <a:rPr lang="fr-FR" sz="2800" b="1" i="1">
                <a:solidFill>
                  <a:srgbClr val="FFFF66"/>
                </a:solidFill>
                <a:latin typeface="Arial" charset="0"/>
                <a:cs typeface="Arial" charset="0"/>
              </a:rPr>
              <a:t>  NATURE  </a:t>
            </a:r>
            <a:r>
              <a:rPr lang="fr-FR" sz="2400" b="1" i="1">
                <a:solidFill>
                  <a:srgbClr val="FFFF66"/>
                </a:solidFill>
                <a:latin typeface="Arial" charset="0"/>
                <a:cs typeface="Arial" charset="0"/>
              </a:rPr>
              <a:t>et  de sa</a:t>
            </a:r>
            <a:r>
              <a:rPr lang="fr-FR" sz="2800" b="1" i="1">
                <a:solidFill>
                  <a:srgbClr val="FFFF66"/>
                </a:solidFill>
                <a:latin typeface="Arial" charset="0"/>
                <a:cs typeface="Arial" charset="0"/>
              </a:rPr>
              <a:t>  VISCOSITE</a:t>
            </a:r>
          </a:p>
          <a:p>
            <a:pPr algn="ctr" eaLnBrk="0" hangingPunct="0">
              <a:spcBef>
                <a:spcPct val="50000"/>
              </a:spcBef>
            </a:pPr>
            <a:r>
              <a:rPr lang="fr-FR" b="1">
                <a:solidFill>
                  <a:prstClr val="white"/>
                </a:solidFill>
                <a:latin typeface="Arial" charset="0"/>
                <a:cs typeface="Arial" charset="0"/>
              </a:rPr>
              <a:t>et des</a:t>
            </a:r>
          </a:p>
          <a:p>
            <a:pPr algn="ctr" eaLnBrk="0" hangingPunct="0">
              <a:spcBef>
                <a:spcPct val="50000"/>
              </a:spcBef>
            </a:pPr>
            <a:r>
              <a:rPr lang="fr-FR" sz="3200" b="1">
                <a:solidFill>
                  <a:srgbClr val="FFFF66"/>
                </a:solidFill>
                <a:latin typeface="Arial Black" pitchFamily="34" charset="0"/>
                <a:cs typeface="Arial" charset="0"/>
              </a:rPr>
              <a:t>ADDITIFS</a:t>
            </a:r>
          </a:p>
          <a:p>
            <a:pPr algn="ctr" eaLnBrk="0" hangingPunct="0">
              <a:spcBef>
                <a:spcPct val="50000"/>
              </a:spcBef>
            </a:pPr>
            <a:r>
              <a:rPr lang="fr-FR" sz="2800" b="1" i="1">
                <a:solidFill>
                  <a:srgbClr val="FFFF66"/>
                </a:solidFill>
                <a:latin typeface="Arial" charset="0"/>
                <a:cs typeface="Arial" charset="0"/>
              </a:rPr>
              <a:t>SOLUBLES  </a:t>
            </a:r>
            <a:r>
              <a:rPr lang="fr-FR" sz="2400" i="1">
                <a:solidFill>
                  <a:srgbClr val="FFFF66"/>
                </a:solidFill>
                <a:latin typeface="Arial" charset="0"/>
                <a:cs typeface="Arial" charset="0"/>
              </a:rPr>
              <a:t>et</a:t>
            </a:r>
            <a:r>
              <a:rPr lang="fr-FR" sz="2800" b="1" i="1">
                <a:solidFill>
                  <a:srgbClr val="FFFF66"/>
                </a:solidFill>
                <a:latin typeface="Arial" charset="0"/>
                <a:cs typeface="Arial" charset="0"/>
              </a:rPr>
              <a:t>  SOLIDES</a:t>
            </a:r>
          </a:p>
        </p:txBody>
      </p:sp>
      <p:sp>
        <p:nvSpPr>
          <p:cNvPr id="8198" name="Rectangle 6"/>
          <p:cNvSpPr>
            <a:spLocks noChangeArrowheads="1"/>
          </p:cNvSpPr>
          <p:nvPr/>
        </p:nvSpPr>
        <p:spPr bwMode="auto">
          <a:xfrm>
            <a:off x="0" y="765175"/>
            <a:ext cx="91440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a:solidFill>
                  <a:srgbClr val="FFFF66"/>
                </a:solidFill>
                <a:latin typeface="Arial" charset="0"/>
                <a:ea typeface="Arial Unicode MS" pitchFamily="34" charset="-128"/>
                <a:cs typeface="Arial" charset="0"/>
              </a:rPr>
              <a:t>Propriétés</a:t>
            </a:r>
          </a:p>
        </p:txBody>
      </p:sp>
      <p:sp>
        <p:nvSpPr>
          <p:cNvPr id="8199" name="Rectangle 7"/>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a:solidFill>
                  <a:srgbClr val="FFFF66"/>
                </a:solidFill>
                <a:ea typeface="Arial Unicode MS" pitchFamily="34" charset="-128"/>
                <a:cs typeface="Arial" charset="0"/>
              </a:rPr>
              <a:t>Les graisses</a:t>
            </a:r>
          </a:p>
        </p:txBody>
      </p:sp>
      <p:pic>
        <p:nvPicPr>
          <p:cNvPr id="8200" name="Picture 4" descr="MCj031119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1225" y="620713"/>
            <a:ext cx="11985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310561"/>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solidFill>
                  <a:prstClr val="white"/>
                </a:solidFill>
                <a:latin typeface="Verdana" pitchFamily="34" charset="0"/>
              </a:rPr>
              <a:t> </a:t>
            </a:r>
          </a:p>
        </p:txBody>
      </p:sp>
      <p:sp>
        <p:nvSpPr>
          <p:cNvPr id="9219" name="Rectangle 3"/>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sp>
        <p:nvSpPr>
          <p:cNvPr id="9220"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solidFill>
                <a:prstClr val="white"/>
              </a:solidFill>
              <a:latin typeface="Verdana" pitchFamily="34" charset="0"/>
            </a:endParaRPr>
          </a:p>
          <a:p>
            <a:pPr eaLnBrk="0" hangingPunct="0">
              <a:spcBef>
                <a:spcPct val="50000"/>
              </a:spcBef>
            </a:pPr>
            <a:endParaRPr lang="fr-FR" sz="2400">
              <a:solidFill>
                <a:prstClr val="white"/>
              </a:solidFill>
              <a:latin typeface="Verdana" pitchFamily="34" charset="0"/>
            </a:endParaRPr>
          </a:p>
        </p:txBody>
      </p:sp>
      <p:sp>
        <p:nvSpPr>
          <p:cNvPr id="9221" name="Rectangle 5"/>
          <p:cNvSpPr>
            <a:spLocks noChangeArrowheads="1"/>
          </p:cNvSpPr>
          <p:nvPr/>
        </p:nvSpPr>
        <p:spPr bwMode="auto">
          <a:xfrm>
            <a:off x="539552" y="1470025"/>
            <a:ext cx="8604448"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spcBef>
                <a:spcPct val="50000"/>
              </a:spcBef>
            </a:pPr>
            <a:r>
              <a:rPr lang="fr-FR" sz="2000" b="1" dirty="0">
                <a:solidFill>
                  <a:srgbClr val="FFFF00"/>
                </a:solidFill>
                <a:latin typeface="Arial" charset="0"/>
                <a:cs typeface="Arial" charset="0"/>
              </a:rPr>
              <a:t>L’épaississant, c’est quoi ?</a:t>
            </a:r>
          </a:p>
          <a:p>
            <a:pPr eaLnBrk="0" hangingPunct="0">
              <a:spcBef>
                <a:spcPct val="50000"/>
              </a:spcBef>
            </a:pPr>
            <a:endParaRPr lang="fr-FR" sz="800" b="1" dirty="0">
              <a:solidFill>
                <a:srgbClr val="FFFF66"/>
              </a:solidFill>
              <a:latin typeface="Arial" charset="0"/>
              <a:cs typeface="Arial" charset="0"/>
            </a:endParaRPr>
          </a:p>
          <a:p>
            <a:pPr eaLnBrk="0" hangingPunct="0">
              <a:spcBef>
                <a:spcPct val="50000"/>
              </a:spcBef>
            </a:pPr>
            <a:r>
              <a:rPr lang="fr-FR" b="1" dirty="0">
                <a:solidFill>
                  <a:prstClr val="white"/>
                </a:solidFill>
                <a:latin typeface="Arial" charset="0"/>
                <a:cs typeface="Arial" charset="0"/>
              </a:rPr>
              <a:t>C’est la phase solide qui donne à la graisse ses caractéristiques plastiques</a:t>
            </a:r>
            <a:r>
              <a:rPr lang="fr-FR" dirty="0">
                <a:solidFill>
                  <a:prstClr val="white"/>
                </a:solidFill>
                <a:latin typeface="Arial" charset="0"/>
                <a:cs typeface="Arial" charset="0"/>
              </a:rPr>
              <a:t>.</a:t>
            </a:r>
          </a:p>
          <a:p>
            <a:pPr eaLnBrk="0" hangingPunct="0">
              <a:spcBef>
                <a:spcPct val="50000"/>
              </a:spcBef>
            </a:pPr>
            <a:endParaRPr lang="fr-FR" sz="800" dirty="0">
              <a:solidFill>
                <a:prstClr val="white"/>
              </a:solidFill>
              <a:latin typeface="Arial" charset="0"/>
              <a:cs typeface="Arial" charset="0"/>
            </a:endParaRPr>
          </a:p>
          <a:p>
            <a:pPr eaLnBrk="0" hangingPunct="0">
              <a:spcBef>
                <a:spcPct val="50000"/>
              </a:spcBef>
            </a:pPr>
            <a:r>
              <a:rPr lang="fr-FR" b="1" dirty="0">
                <a:solidFill>
                  <a:prstClr val="white"/>
                </a:solidFill>
                <a:latin typeface="Arial" charset="0"/>
                <a:cs typeface="Arial" charset="0"/>
              </a:rPr>
              <a:t>C’est un </a:t>
            </a:r>
            <a:r>
              <a:rPr lang="fr-FR" sz="2000" b="1" i="1" dirty="0">
                <a:solidFill>
                  <a:srgbClr val="FFFF00"/>
                </a:solidFill>
                <a:latin typeface="Arial" charset="0"/>
                <a:cs typeface="Arial" charset="0"/>
              </a:rPr>
              <a:t>enchevêtrement de fibres pour les savons</a:t>
            </a:r>
            <a:r>
              <a:rPr lang="fr-FR" b="1" dirty="0">
                <a:solidFill>
                  <a:prstClr val="white"/>
                </a:solidFill>
                <a:latin typeface="Arial" charset="0"/>
                <a:cs typeface="Arial" charset="0"/>
              </a:rPr>
              <a:t>. La réaction chimique entre les composants est « forte ».</a:t>
            </a:r>
          </a:p>
          <a:p>
            <a:pPr eaLnBrk="0" hangingPunct="0">
              <a:spcBef>
                <a:spcPct val="50000"/>
              </a:spcBef>
            </a:pPr>
            <a:endParaRPr lang="fr-FR" sz="800" b="1" dirty="0">
              <a:solidFill>
                <a:prstClr val="white"/>
              </a:solidFill>
              <a:latin typeface="Arial" charset="0"/>
              <a:cs typeface="Arial" charset="0"/>
            </a:endParaRPr>
          </a:p>
          <a:p>
            <a:pPr eaLnBrk="0" hangingPunct="0">
              <a:spcBef>
                <a:spcPct val="50000"/>
              </a:spcBef>
            </a:pPr>
            <a:r>
              <a:rPr lang="fr-FR" b="1" dirty="0">
                <a:solidFill>
                  <a:prstClr val="white"/>
                </a:solidFill>
                <a:latin typeface="Arial" charset="0"/>
                <a:cs typeface="Arial" charset="0"/>
              </a:rPr>
              <a:t>C’est une </a:t>
            </a:r>
            <a:r>
              <a:rPr lang="fr-FR" sz="2000" b="1" i="1" dirty="0">
                <a:solidFill>
                  <a:srgbClr val="FFFF00"/>
                </a:solidFill>
                <a:latin typeface="Arial" charset="0"/>
                <a:cs typeface="Arial" charset="0"/>
              </a:rPr>
              <a:t>dispersion de particules pour les gélifiants</a:t>
            </a:r>
            <a:r>
              <a:rPr lang="fr-FR" b="1" dirty="0">
                <a:solidFill>
                  <a:prstClr val="white"/>
                </a:solidFill>
                <a:latin typeface="Arial" charset="0"/>
                <a:cs typeface="Arial" charset="0"/>
              </a:rPr>
              <a:t>. La réaction chimique entre les composants est « faible ».</a:t>
            </a:r>
          </a:p>
          <a:p>
            <a:pPr eaLnBrk="0" hangingPunct="0">
              <a:spcBef>
                <a:spcPct val="50000"/>
              </a:spcBef>
            </a:pPr>
            <a:endParaRPr lang="fr-FR" sz="1400" b="1" dirty="0">
              <a:solidFill>
                <a:prstClr val="white"/>
              </a:solidFill>
              <a:latin typeface="Arial" charset="0"/>
              <a:cs typeface="Arial" charset="0"/>
            </a:endParaRPr>
          </a:p>
          <a:p>
            <a:pPr eaLnBrk="0" hangingPunct="0">
              <a:spcBef>
                <a:spcPct val="50000"/>
              </a:spcBef>
            </a:pPr>
            <a:endParaRPr lang="fr-FR" sz="1400" dirty="0">
              <a:solidFill>
                <a:prstClr val="white"/>
              </a:solidFill>
              <a:latin typeface="Arial" charset="0"/>
              <a:cs typeface="Arial" charset="0"/>
            </a:endParaRPr>
          </a:p>
          <a:p>
            <a:pPr eaLnBrk="0" hangingPunct="0">
              <a:spcBef>
                <a:spcPct val="50000"/>
              </a:spcBef>
            </a:pPr>
            <a:r>
              <a:rPr lang="fr-FR" sz="2000" b="1" dirty="0">
                <a:solidFill>
                  <a:srgbClr val="FFFF00"/>
                </a:solidFill>
                <a:latin typeface="Arial" charset="0"/>
                <a:cs typeface="Arial" charset="0"/>
              </a:rPr>
              <a:t>Rôle de l’épaississant</a:t>
            </a:r>
          </a:p>
          <a:p>
            <a:pPr eaLnBrk="0" hangingPunct="0">
              <a:spcBef>
                <a:spcPct val="50000"/>
              </a:spcBef>
            </a:pPr>
            <a:endParaRPr lang="fr-FR" sz="800" b="1" dirty="0">
              <a:solidFill>
                <a:srgbClr val="FFFF66"/>
              </a:solidFill>
              <a:latin typeface="Arial" charset="0"/>
              <a:cs typeface="Arial" charset="0"/>
            </a:endParaRPr>
          </a:p>
          <a:p>
            <a:pPr eaLnBrk="0" hangingPunct="0">
              <a:spcBef>
                <a:spcPct val="50000"/>
              </a:spcBef>
            </a:pPr>
            <a:r>
              <a:rPr lang="fr-FR" sz="2000" dirty="0">
                <a:solidFill>
                  <a:prstClr val="white"/>
                </a:solidFill>
                <a:latin typeface="Arial" charset="0"/>
                <a:cs typeface="Arial" charset="0"/>
              </a:rPr>
              <a:t>	</a:t>
            </a:r>
            <a:r>
              <a:rPr lang="fr-FR" sz="2800" i="1" dirty="0">
                <a:solidFill>
                  <a:srgbClr val="FFFF00"/>
                </a:solidFill>
                <a:latin typeface="Arial" charset="0"/>
                <a:cs typeface="Arial" charset="0"/>
              </a:rPr>
              <a:t>La</a:t>
            </a:r>
            <a:r>
              <a:rPr lang="fr-FR" sz="2000" dirty="0">
                <a:solidFill>
                  <a:srgbClr val="FFFF00"/>
                </a:solidFill>
                <a:latin typeface="Arial" charset="0"/>
                <a:cs typeface="Arial" charset="0"/>
              </a:rPr>
              <a:t> </a:t>
            </a:r>
            <a:r>
              <a:rPr lang="fr-FR" sz="2800" i="1" dirty="0">
                <a:solidFill>
                  <a:srgbClr val="FFFF00"/>
                </a:solidFill>
                <a:latin typeface="Arial" charset="0"/>
                <a:cs typeface="Arial" charset="0"/>
              </a:rPr>
              <a:t>nature</a:t>
            </a:r>
            <a:r>
              <a:rPr lang="fr-FR" sz="2800" i="1" dirty="0">
                <a:solidFill>
                  <a:srgbClr val="B2B2B2"/>
                </a:solidFill>
                <a:latin typeface="Arial" charset="0"/>
                <a:cs typeface="Arial" charset="0"/>
              </a:rPr>
              <a:t>		</a:t>
            </a:r>
            <a:r>
              <a:rPr lang="fr-FR" sz="2000" dirty="0">
                <a:solidFill>
                  <a:prstClr val="white"/>
                </a:solidFill>
                <a:latin typeface="Arial" charset="0"/>
                <a:cs typeface="Arial" charset="0"/>
              </a:rPr>
              <a:t>détermine	</a:t>
            </a:r>
            <a:r>
              <a:rPr lang="fr-FR" sz="2800" i="1" dirty="0">
                <a:solidFill>
                  <a:srgbClr val="FFFF00"/>
                </a:solidFill>
                <a:latin typeface="Arial" charset="0"/>
                <a:cs typeface="Arial" charset="0"/>
              </a:rPr>
              <a:t>le point de goutte</a:t>
            </a:r>
          </a:p>
          <a:p>
            <a:pPr eaLnBrk="0" hangingPunct="0">
              <a:spcBef>
                <a:spcPct val="50000"/>
              </a:spcBef>
            </a:pPr>
            <a:r>
              <a:rPr lang="fr-FR" sz="2000" dirty="0">
                <a:solidFill>
                  <a:prstClr val="white"/>
                </a:solidFill>
                <a:latin typeface="Arial" charset="0"/>
                <a:cs typeface="Arial" charset="0"/>
              </a:rPr>
              <a:t>	</a:t>
            </a:r>
            <a:r>
              <a:rPr lang="fr-FR" sz="2800" i="1" dirty="0">
                <a:solidFill>
                  <a:srgbClr val="FFFF00"/>
                </a:solidFill>
                <a:latin typeface="Arial" charset="0"/>
                <a:cs typeface="Arial" charset="0"/>
              </a:rPr>
              <a:t>La quantité</a:t>
            </a:r>
            <a:r>
              <a:rPr lang="fr-FR" sz="2800" i="1" dirty="0">
                <a:solidFill>
                  <a:srgbClr val="B2B2B2"/>
                </a:solidFill>
                <a:latin typeface="Arial" charset="0"/>
                <a:cs typeface="Arial" charset="0"/>
              </a:rPr>
              <a:t>	         </a:t>
            </a:r>
            <a:r>
              <a:rPr lang="fr-FR" sz="2000" dirty="0">
                <a:solidFill>
                  <a:prstClr val="white"/>
                </a:solidFill>
                <a:latin typeface="Arial" charset="0"/>
                <a:cs typeface="Arial" charset="0"/>
              </a:rPr>
              <a:t>détermine	</a:t>
            </a:r>
            <a:r>
              <a:rPr lang="fr-FR" sz="2800" i="1" dirty="0">
                <a:solidFill>
                  <a:srgbClr val="FFFF00"/>
                </a:solidFill>
                <a:latin typeface="Arial" charset="0"/>
                <a:cs typeface="Arial" charset="0"/>
              </a:rPr>
              <a:t>la consistance</a:t>
            </a:r>
            <a:endParaRPr lang="fr-FR" sz="2000" dirty="0">
              <a:solidFill>
                <a:srgbClr val="FFFF00"/>
              </a:solidFill>
              <a:latin typeface="Arial" charset="0"/>
              <a:cs typeface="Arial" charset="0"/>
            </a:endParaRPr>
          </a:p>
        </p:txBody>
      </p:sp>
      <p:sp>
        <p:nvSpPr>
          <p:cNvPr id="9222" name="Rectangle 6"/>
          <p:cNvSpPr>
            <a:spLocks noChangeArrowheads="1"/>
          </p:cNvSpPr>
          <p:nvPr/>
        </p:nvSpPr>
        <p:spPr bwMode="auto">
          <a:xfrm>
            <a:off x="0" y="69215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dirty="0">
                <a:solidFill>
                  <a:srgbClr val="FFFF00"/>
                </a:solidFill>
                <a:latin typeface="Arial" charset="0"/>
                <a:ea typeface="Arial Unicode MS" pitchFamily="34" charset="-128"/>
                <a:cs typeface="Arial" charset="0"/>
              </a:rPr>
              <a:t>Epaississant – Savons et gélifia</a:t>
            </a:r>
            <a:r>
              <a:rPr lang="fr-FR" sz="2400" b="1" dirty="0">
                <a:solidFill>
                  <a:srgbClr val="FFFF66"/>
                </a:solidFill>
                <a:latin typeface="Arial" charset="0"/>
                <a:ea typeface="Arial Unicode MS" pitchFamily="34" charset="-128"/>
                <a:cs typeface="Arial" charset="0"/>
              </a:rPr>
              <a:t>nts</a:t>
            </a:r>
          </a:p>
        </p:txBody>
      </p:sp>
      <p:sp>
        <p:nvSpPr>
          <p:cNvPr id="9223" name="Rectangle 7"/>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dirty="0">
                <a:solidFill>
                  <a:srgbClr val="FFFF00"/>
                </a:solidFill>
                <a:ea typeface="Arial Unicode MS" pitchFamily="34" charset="-128"/>
                <a:cs typeface="Arial" charset="0"/>
              </a:rPr>
              <a:t>Les graisses</a:t>
            </a:r>
          </a:p>
        </p:txBody>
      </p:sp>
      <p:pic>
        <p:nvPicPr>
          <p:cNvPr id="9224" name="Picture 5" descr="MCj034825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3163" y="692150"/>
            <a:ext cx="1131887"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021997"/>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10243" name="Rectangle 3"/>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sp>
        <p:nvSpPr>
          <p:cNvPr id="10244"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10245" name="Rectangle 5"/>
          <p:cNvSpPr>
            <a:spLocks noChangeArrowheads="1"/>
          </p:cNvSpPr>
          <p:nvPr/>
        </p:nvSpPr>
        <p:spPr bwMode="auto">
          <a:xfrm>
            <a:off x="0" y="1074738"/>
            <a:ext cx="9144000" cy="57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fr-FR" sz="2800" b="1">
                <a:solidFill>
                  <a:srgbClr val="FFFF66"/>
                </a:solidFill>
                <a:latin typeface="Arial Black" pitchFamily="34" charset="0"/>
                <a:cs typeface="Arial" charset="0"/>
              </a:rPr>
              <a:t>LES SAVONS SIMPLES</a:t>
            </a:r>
          </a:p>
          <a:p>
            <a:pPr eaLnBrk="0" hangingPunct="0">
              <a:spcBef>
                <a:spcPct val="50000"/>
              </a:spcBef>
            </a:pPr>
            <a:r>
              <a:rPr lang="fr-FR" b="1">
                <a:latin typeface="Arial" charset="0"/>
                <a:cs typeface="Arial" charset="0"/>
              </a:rPr>
              <a:t>On fait réagir un acide gras sur une base:</a:t>
            </a:r>
          </a:p>
          <a:p>
            <a:pPr eaLnBrk="0" hangingPunct="0">
              <a:spcBef>
                <a:spcPct val="50000"/>
              </a:spcBef>
            </a:pPr>
            <a:r>
              <a:rPr lang="fr-FR" sz="2000">
                <a:latin typeface="Arial" charset="0"/>
                <a:cs typeface="Arial" charset="0"/>
              </a:rPr>
              <a:t>	</a:t>
            </a:r>
            <a:r>
              <a:rPr lang="fr-FR" sz="2400" b="1">
                <a:solidFill>
                  <a:srgbClr val="FFFF66"/>
                </a:solidFill>
                <a:latin typeface="Arial" charset="0"/>
                <a:cs typeface="Arial" charset="0"/>
              </a:rPr>
              <a:t>ACIDE GRAS</a:t>
            </a:r>
            <a:r>
              <a:rPr lang="fr-FR" sz="2000">
                <a:latin typeface="Arial" charset="0"/>
                <a:cs typeface="Arial" charset="0"/>
              </a:rPr>
              <a:t>       +        </a:t>
            </a:r>
            <a:r>
              <a:rPr lang="fr-FR" sz="2400" b="1">
                <a:solidFill>
                  <a:srgbClr val="FFFF66"/>
                </a:solidFill>
                <a:latin typeface="Arial" charset="0"/>
                <a:cs typeface="Arial" charset="0"/>
              </a:rPr>
              <a:t>BASE</a:t>
            </a:r>
            <a:r>
              <a:rPr lang="fr-FR" sz="2000">
                <a:latin typeface="Arial" charset="0"/>
                <a:cs typeface="Arial" charset="0"/>
              </a:rPr>
              <a:t>        donne	   </a:t>
            </a:r>
            <a:r>
              <a:rPr lang="fr-FR" sz="2400" b="1">
                <a:solidFill>
                  <a:srgbClr val="FFFF66"/>
                </a:solidFill>
                <a:latin typeface="Arial" charset="0"/>
                <a:cs typeface="Arial" charset="0"/>
              </a:rPr>
              <a:t>SAVON</a:t>
            </a:r>
            <a:r>
              <a:rPr lang="fr-FR" sz="2000">
                <a:latin typeface="Arial" charset="0"/>
                <a:cs typeface="Arial" charset="0"/>
              </a:rPr>
              <a:t> + </a:t>
            </a:r>
            <a:r>
              <a:rPr lang="fr-FR" sz="2400" b="1">
                <a:solidFill>
                  <a:srgbClr val="FFFF66"/>
                </a:solidFill>
                <a:latin typeface="Arial" charset="0"/>
                <a:cs typeface="Arial" charset="0"/>
              </a:rPr>
              <a:t>EAU</a:t>
            </a:r>
          </a:p>
          <a:p>
            <a:pPr eaLnBrk="0" hangingPunct="0">
              <a:spcBef>
                <a:spcPct val="15000"/>
              </a:spcBef>
            </a:pPr>
            <a:r>
              <a:rPr lang="fr-FR" sz="2000">
                <a:latin typeface="Arial" charset="0"/>
                <a:cs typeface="Arial" charset="0"/>
              </a:rPr>
              <a:t>	    Suif - Ricin   		 Chaux  -Soude</a:t>
            </a:r>
          </a:p>
          <a:p>
            <a:pPr eaLnBrk="0" hangingPunct="0">
              <a:spcBef>
                <a:spcPct val="15000"/>
              </a:spcBef>
            </a:pPr>
            <a:r>
              <a:rPr lang="fr-FR" sz="2000">
                <a:latin typeface="Arial" charset="0"/>
                <a:cs typeface="Arial" charset="0"/>
              </a:rPr>
              <a:t>	 Oléine – Colza…	Lithine - Alumine</a:t>
            </a:r>
          </a:p>
          <a:p>
            <a:pPr eaLnBrk="0" hangingPunct="0">
              <a:spcBef>
                <a:spcPct val="25000"/>
              </a:spcBef>
            </a:pPr>
            <a:r>
              <a:rPr lang="fr-FR" b="1">
                <a:latin typeface="Arial" charset="0"/>
                <a:cs typeface="Arial" charset="0"/>
              </a:rPr>
              <a:t>Pour améliorer les performances on peut mélanger plusieurs savons  -  Exemple:</a:t>
            </a:r>
          </a:p>
          <a:p>
            <a:pPr eaLnBrk="0" hangingPunct="0">
              <a:spcBef>
                <a:spcPct val="25000"/>
              </a:spcBef>
            </a:pPr>
            <a:r>
              <a:rPr lang="fr-FR" sz="2000">
                <a:latin typeface="Arial" charset="0"/>
                <a:cs typeface="Arial" charset="0"/>
              </a:rPr>
              <a:t>        	</a:t>
            </a:r>
            <a:r>
              <a:rPr lang="fr-FR">
                <a:latin typeface="Arial" charset="0"/>
                <a:cs typeface="Arial" charset="0"/>
              </a:rPr>
              <a:t>	 	</a:t>
            </a:r>
            <a:r>
              <a:rPr lang="fr-FR" sz="2000">
                <a:latin typeface="Arial" charset="0"/>
                <a:cs typeface="Arial" charset="0"/>
              </a:rPr>
              <a:t>   </a:t>
            </a:r>
            <a:r>
              <a:rPr lang="fr-FR" sz="2400" b="1" i="1">
                <a:solidFill>
                  <a:srgbClr val="FFFF66"/>
                </a:solidFill>
                <a:latin typeface="Arial" charset="0"/>
                <a:cs typeface="Arial" charset="0"/>
              </a:rPr>
              <a:t>Lithium + Calcium</a:t>
            </a:r>
          </a:p>
          <a:p>
            <a:pPr algn="ctr" eaLnBrk="0" hangingPunct="0">
              <a:spcBef>
                <a:spcPct val="25000"/>
              </a:spcBef>
            </a:pPr>
            <a:endParaRPr lang="fr-FR" sz="1000" b="1" i="1">
              <a:solidFill>
                <a:srgbClr val="FFFF66"/>
              </a:solidFill>
              <a:latin typeface="Arial" charset="0"/>
              <a:cs typeface="Arial" charset="0"/>
            </a:endParaRPr>
          </a:p>
          <a:p>
            <a:pPr algn="ctr" eaLnBrk="0" hangingPunct="0">
              <a:spcBef>
                <a:spcPct val="50000"/>
              </a:spcBef>
            </a:pPr>
            <a:r>
              <a:rPr lang="fr-FR" sz="2800" b="1">
                <a:solidFill>
                  <a:srgbClr val="FFFF66"/>
                </a:solidFill>
                <a:latin typeface="Arial Black" pitchFamily="34" charset="0"/>
                <a:cs typeface="Arial" charset="0"/>
              </a:rPr>
              <a:t>LES SAVONS COMPLEXES</a:t>
            </a:r>
          </a:p>
          <a:p>
            <a:pPr eaLnBrk="0" hangingPunct="0">
              <a:spcBef>
                <a:spcPct val="50000"/>
              </a:spcBef>
            </a:pPr>
            <a:r>
              <a:rPr lang="fr-FR" b="1">
                <a:latin typeface="Arial" charset="0"/>
                <a:cs typeface="Arial" charset="0"/>
              </a:rPr>
              <a:t>Pour améliorer les performances des savons ont fait réagir plusieurs acides sur une même base.</a:t>
            </a:r>
          </a:p>
          <a:p>
            <a:pPr eaLnBrk="0" hangingPunct="0">
              <a:spcBef>
                <a:spcPct val="50000"/>
              </a:spcBef>
            </a:pPr>
            <a:endParaRPr lang="fr-FR" sz="1000" b="1">
              <a:latin typeface="Arial" charset="0"/>
              <a:cs typeface="Arial" charset="0"/>
            </a:endParaRPr>
          </a:p>
          <a:p>
            <a:pPr algn="ctr" eaLnBrk="0" hangingPunct="0">
              <a:spcBef>
                <a:spcPct val="50000"/>
              </a:spcBef>
            </a:pPr>
            <a:r>
              <a:rPr lang="fr-FR" sz="2800" b="1">
                <a:solidFill>
                  <a:srgbClr val="FFFF66"/>
                </a:solidFill>
                <a:latin typeface="Arial Black" pitchFamily="34" charset="0"/>
                <a:cs typeface="Arial" charset="0"/>
              </a:rPr>
              <a:t>LES GELIFIANTS</a:t>
            </a:r>
            <a:r>
              <a:rPr lang="fr-FR" sz="2000">
                <a:solidFill>
                  <a:schemeClr val="folHlink"/>
                </a:solidFill>
                <a:latin typeface="Arial Black" pitchFamily="34" charset="0"/>
                <a:cs typeface="Arial" charset="0"/>
              </a:rPr>
              <a:t> </a:t>
            </a:r>
          </a:p>
          <a:p>
            <a:pPr eaLnBrk="0" hangingPunct="0">
              <a:spcBef>
                <a:spcPct val="50000"/>
              </a:spcBef>
            </a:pPr>
            <a:r>
              <a:rPr lang="fr-FR" b="1">
                <a:latin typeface="Arial" charset="0"/>
                <a:cs typeface="Arial" charset="0"/>
              </a:rPr>
              <a:t>Les particules dispersées captent l’huile de base par adsorption.</a:t>
            </a:r>
          </a:p>
        </p:txBody>
      </p:sp>
      <p:sp>
        <p:nvSpPr>
          <p:cNvPr id="10246" name="Rectangle 6"/>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a:solidFill>
                  <a:srgbClr val="FFFF66"/>
                </a:solidFill>
                <a:ea typeface="Arial Unicode MS" pitchFamily="34" charset="-128"/>
                <a:cs typeface="Arial" charset="0"/>
              </a:rPr>
              <a:t>Les graisses</a:t>
            </a:r>
          </a:p>
        </p:txBody>
      </p:sp>
      <p:sp>
        <p:nvSpPr>
          <p:cNvPr id="10247" name="Rectangle 7"/>
          <p:cNvSpPr>
            <a:spLocks noChangeArrowheads="1"/>
          </p:cNvSpPr>
          <p:nvPr/>
        </p:nvSpPr>
        <p:spPr bwMode="auto">
          <a:xfrm>
            <a:off x="0" y="549275"/>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a:solidFill>
                  <a:srgbClr val="FFFF66"/>
                </a:solidFill>
                <a:latin typeface="Arial" charset="0"/>
                <a:ea typeface="Arial Unicode MS" pitchFamily="34" charset="-128"/>
                <a:cs typeface="Arial" charset="0"/>
              </a:rPr>
              <a:t>Epaississant – Savons et gélifiants</a:t>
            </a:r>
          </a:p>
        </p:txBody>
      </p:sp>
      <p:pic>
        <p:nvPicPr>
          <p:cNvPr id="10248" name="Picture 5" descr="MCj034825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288" y="647700"/>
            <a:ext cx="1131887"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lIns="92075" tIns="46038" rIns="92075" bIns="46038"/>
          <a:lstStyle/>
          <a:p>
            <a:pPr eaLnBrk="1" hangingPunct="1">
              <a:defRPr/>
            </a:pPr>
            <a:r>
              <a:rPr lang="fr-FR" sz="3200" smtClean="0"/>
              <a:t/>
            </a:r>
            <a:br>
              <a:rPr lang="fr-FR" sz="3200" smtClean="0"/>
            </a:br>
            <a:endParaRPr lang="fr-FR" sz="3200" smtClean="0"/>
          </a:p>
        </p:txBody>
      </p:sp>
      <p:graphicFrame>
        <p:nvGraphicFramePr>
          <p:cNvPr id="79875" name="Group 3"/>
          <p:cNvGraphicFramePr>
            <a:graphicFrameLocks noGrp="1"/>
          </p:cNvGraphicFramePr>
          <p:nvPr>
            <p:ph sz="quarter" idx="13"/>
          </p:nvPr>
        </p:nvGraphicFramePr>
        <p:xfrm>
          <a:off x="179388" y="1484313"/>
          <a:ext cx="4038600" cy="5257803"/>
        </p:xfrm>
        <a:graphic>
          <a:graphicData uri="http://schemas.openxmlformats.org/drawingml/2006/table">
            <a:tbl>
              <a:tblPr/>
              <a:tblGrid>
                <a:gridCol w="1420812"/>
                <a:gridCol w="1271588"/>
                <a:gridCol w="1346200"/>
              </a:tblGrid>
              <a:tr h="425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rgbClr val="FFFF66"/>
                          </a:solidFill>
                          <a:effectLst>
                            <a:outerShdw blurRad="38100" dist="38100" dir="2700000" algn="tl">
                              <a:srgbClr val="000000"/>
                            </a:outerShdw>
                          </a:effectLst>
                          <a:latin typeface="Tahoma" pitchFamily="34" charset="0"/>
                        </a:rPr>
                        <a:t>Lithium - Li</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rgbClr val="FFFF66"/>
                          </a:solidFill>
                          <a:effectLst>
                            <a:outerShdw blurRad="38100" dist="38100" dir="2700000" algn="tl">
                              <a:srgbClr val="000000"/>
                            </a:outerShdw>
                          </a:effectLst>
                          <a:latin typeface="Tahoma" pitchFamily="34" charset="0"/>
                        </a:rPr>
                        <a:t>Calcium - Ca</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Aspect</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Butyreuse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Butyreuse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Adhérence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Mauvaise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7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Stabilité mécanique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Excellente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Faible à bonne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Résistance à l’eau</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 à très bonne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Très bonne à excellente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Résistance au délavage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 à très bonne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7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dirty="0" smtClean="0">
                          <a:ln>
                            <a:noFill/>
                          </a:ln>
                          <a:solidFill>
                            <a:srgbClr val="66FF33"/>
                          </a:solidFill>
                          <a:effectLst>
                            <a:outerShdw blurRad="38100" dist="38100" dir="2700000" algn="tl">
                              <a:srgbClr val="000000"/>
                            </a:outerShdw>
                          </a:effectLst>
                          <a:latin typeface="Tahoma" pitchFamily="34" charset="0"/>
                        </a:rPr>
                        <a:t>Protection anti-rouille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Excellente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Point de goutte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195°C</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100°C</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T° maxi service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120/140°C</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60°C</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5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Applications</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Multiservices Roulements Basse T°</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Etanchéité Graissage immergé</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79925" name="Group 53"/>
          <p:cNvGraphicFramePr>
            <a:graphicFrameLocks noGrp="1"/>
          </p:cNvGraphicFramePr>
          <p:nvPr>
            <p:ph sz="quarter" idx="14"/>
          </p:nvPr>
        </p:nvGraphicFramePr>
        <p:xfrm>
          <a:off x="4787900" y="1484313"/>
          <a:ext cx="4176713" cy="5227638"/>
        </p:xfrm>
        <a:graphic>
          <a:graphicData uri="http://schemas.openxmlformats.org/drawingml/2006/table">
            <a:tbl>
              <a:tblPr/>
              <a:tblGrid>
                <a:gridCol w="1465263"/>
                <a:gridCol w="1392237"/>
                <a:gridCol w="1319213"/>
              </a:tblGrid>
              <a:tr h="438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rgbClr val="FFFF66"/>
                          </a:solidFill>
                          <a:effectLst>
                            <a:outerShdw blurRad="38100" dist="38100" dir="2700000" algn="tl">
                              <a:srgbClr val="000000"/>
                            </a:outerShdw>
                          </a:effectLst>
                          <a:latin typeface="Tahoma" pitchFamily="34" charset="0"/>
                        </a:rPr>
                        <a:t>Lithium - Li</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rgbClr val="FFFF66"/>
                          </a:solidFill>
                          <a:effectLst>
                            <a:outerShdw blurRad="38100" dist="38100" dir="2700000" algn="tl">
                              <a:srgbClr val="000000"/>
                            </a:outerShdw>
                          </a:effectLst>
                          <a:latin typeface="Tahoma" pitchFamily="34" charset="0"/>
                        </a:rPr>
                        <a:t>Calcium - Ca</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Aspect</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Butyreuse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Lisse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Adhérence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Stabilité mécanique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Excellente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Résistance à l’eau</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 à excellente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Résistance au délavage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 à excellente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Faible à bonne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dirty="0" smtClean="0">
                          <a:ln>
                            <a:noFill/>
                          </a:ln>
                          <a:solidFill>
                            <a:srgbClr val="66FF33"/>
                          </a:solidFill>
                          <a:effectLst>
                            <a:outerShdw blurRad="38100" dist="38100" dir="2700000" algn="tl">
                              <a:srgbClr val="000000"/>
                            </a:outerShdw>
                          </a:effectLst>
                          <a:latin typeface="Tahoma" pitchFamily="34" charset="0"/>
                        </a:rPr>
                        <a:t>Protection anti-rouille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Excellente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 à excellente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Point de goutte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260°C</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300°C</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T° maxi service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180°C</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150°C</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71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Applications</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Multiservices Haute T°/  Rlts</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Haute pression Charges élevées</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1313" name="Rectangle 49"/>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11314" name="Rectangle 50"/>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11315" name="Rectangle 51"/>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a:solidFill>
                  <a:srgbClr val="FFFF66"/>
                </a:solidFill>
                <a:ea typeface="Arial Unicode MS" pitchFamily="34" charset="-128"/>
                <a:cs typeface="Arial" charset="0"/>
              </a:rPr>
              <a:t>Les graisses</a:t>
            </a:r>
          </a:p>
        </p:txBody>
      </p:sp>
      <p:sp>
        <p:nvSpPr>
          <p:cNvPr id="11316" name="Rectangle 52"/>
          <p:cNvSpPr>
            <a:spLocks noChangeArrowheads="1"/>
          </p:cNvSpPr>
          <p:nvPr/>
        </p:nvSpPr>
        <p:spPr bwMode="auto">
          <a:xfrm>
            <a:off x="0" y="549275"/>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a:solidFill>
                  <a:srgbClr val="FFFF66"/>
                </a:solidFill>
                <a:latin typeface="Arial" charset="0"/>
                <a:ea typeface="Arial Unicode MS" pitchFamily="34" charset="-128"/>
                <a:cs typeface="Arial" charset="0"/>
              </a:rPr>
              <a:t>Epaississants – Les savons</a:t>
            </a:r>
          </a:p>
        </p:txBody>
      </p:sp>
      <p:sp>
        <p:nvSpPr>
          <p:cNvPr id="11363" name="Rectangle 99"/>
          <p:cNvSpPr>
            <a:spLocks noChangeArrowheads="1"/>
          </p:cNvSpPr>
          <p:nvPr/>
        </p:nvSpPr>
        <p:spPr bwMode="auto">
          <a:xfrm>
            <a:off x="250825" y="1052513"/>
            <a:ext cx="396081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fr-FR" sz="2000" b="1">
                <a:solidFill>
                  <a:srgbClr val="FFFF66"/>
                </a:solidFill>
                <a:latin typeface="Arial" charset="0"/>
                <a:ea typeface="Arial Unicode MS" pitchFamily="34" charset="-128"/>
                <a:cs typeface="Arial" charset="0"/>
              </a:rPr>
              <a:t>Les savons simples</a:t>
            </a:r>
          </a:p>
        </p:txBody>
      </p:sp>
      <p:sp>
        <p:nvSpPr>
          <p:cNvPr id="11364" name="Rectangle 100"/>
          <p:cNvSpPr>
            <a:spLocks noChangeArrowheads="1"/>
          </p:cNvSpPr>
          <p:nvPr/>
        </p:nvSpPr>
        <p:spPr bwMode="auto">
          <a:xfrm>
            <a:off x="4787900" y="1052513"/>
            <a:ext cx="396081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fr-FR" sz="2000" b="1">
                <a:solidFill>
                  <a:srgbClr val="FFFF66"/>
                </a:solidFill>
                <a:latin typeface="Arial" charset="0"/>
                <a:ea typeface="Arial Unicode MS" pitchFamily="34" charset="-128"/>
                <a:cs typeface="Arial" charset="0"/>
              </a:rPr>
              <a:t>Les savons complexes</a:t>
            </a: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Élémentaire">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Élémentai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1_Élémentaire">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Élémentai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381</TotalTime>
  <Words>1824</Words>
  <Application>Microsoft Office PowerPoint</Application>
  <PresentationFormat>Affichage à l'écran (4:3)</PresentationFormat>
  <Paragraphs>705</Paragraphs>
  <Slides>36</Slides>
  <Notes>28</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36</vt:i4>
      </vt:variant>
    </vt:vector>
  </HeadingPairs>
  <TitlesOfParts>
    <vt:vector size="39" baseType="lpstr">
      <vt:lpstr>Élémentaire</vt:lpstr>
      <vt:lpstr>1_Élémentaire</vt:lpstr>
      <vt:lpstr>Graphique</vt:lpstr>
      <vt:lpstr>               LES GRAISSES</vt:lpstr>
      <vt:lpstr> </vt:lpstr>
      <vt:lpstr> </vt:lpstr>
      <vt:lpstr>Présentation PowerPoint</vt:lpstr>
      <vt:lpstr>Présentation PowerPoint</vt:lpstr>
      <vt:lpstr> </vt:lpstr>
      <vt:lpstr>Présentation PowerPoint</vt:lpstr>
      <vt:lpstr>Présentation PowerPoint</vt:lpstr>
      <vt:lpstr> </vt:lpstr>
      <vt:lpstr>Présentation PowerPoint</vt:lpstr>
      <vt:lpstr>Présentation PowerPoint</vt:lpstr>
      <vt:lpstr>     L’huile de base                                        Les graisses  </vt:lpstr>
      <vt:lpstr>Présentation PowerPoint</vt:lpstr>
      <vt:lpstr>Les additifs</vt:lpstr>
      <vt:lpstr>CARACTERISATION</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 Les contraintes                        </vt:lpstr>
      <vt:lpstr>Les contraintes,                        </vt:lpstr>
      <vt:lpstr>Les contraintes,                       </vt:lpstr>
      <vt:lpstr>Les contraintes, </vt:lpstr>
      <vt:lpstr>             LA CIMENTERIE</vt:lpstr>
      <vt:lpstr>Présentation PowerPoint</vt:lpstr>
      <vt:lpstr>Présentation PowerPoint</vt:lpstr>
      <vt:lpstr>Présentation PowerPoint</vt:lpstr>
      <vt:lpstr> </vt:lpstr>
      <vt:lpstr> </vt:lpstr>
      <vt:lpstr> </vt:lpstr>
      <vt:lpstr>Présentation PowerPoint</vt:lpstr>
      <vt:lpstr> </vt:lpstr>
    </vt:vector>
  </TitlesOfParts>
  <Company>CONDAT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HUILES INDUSTRIELLES</dc:title>
  <dc:creator>p_capelli</dc:creator>
  <cp:lastModifiedBy>CAPELLI Jean Denis</cp:lastModifiedBy>
  <cp:revision>193</cp:revision>
  <dcterms:created xsi:type="dcterms:W3CDTF">2010-10-26T04:46:12Z</dcterms:created>
  <dcterms:modified xsi:type="dcterms:W3CDTF">2012-03-08T16:00:45Z</dcterms:modified>
</cp:coreProperties>
</file>